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5" r:id="rId3"/>
    <p:sldId id="289" r:id="rId4"/>
    <p:sldId id="271" r:id="rId5"/>
    <p:sldId id="273" r:id="rId6"/>
    <p:sldId id="290" r:id="rId7"/>
    <p:sldId id="272" r:id="rId8"/>
    <p:sldId id="274" r:id="rId9"/>
    <p:sldId id="275" r:id="rId10"/>
    <p:sldId id="276" r:id="rId11"/>
    <p:sldId id="292" r:id="rId12"/>
    <p:sldId id="277" r:id="rId13"/>
    <p:sldId id="278" r:id="rId14"/>
    <p:sldId id="279" r:id="rId15"/>
    <p:sldId id="281" r:id="rId16"/>
    <p:sldId id="280" r:id="rId17"/>
    <p:sldId id="282" r:id="rId18"/>
    <p:sldId id="268" r:id="rId19"/>
    <p:sldId id="283" r:id="rId20"/>
    <p:sldId id="293" r:id="rId21"/>
    <p:sldId id="294" r:id="rId22"/>
    <p:sldId id="296" r:id="rId23"/>
    <p:sldId id="295" r:id="rId24"/>
    <p:sldId id="306" r:id="rId25"/>
    <p:sldId id="297" r:id="rId26"/>
    <p:sldId id="298" r:id="rId27"/>
    <p:sldId id="305" r:id="rId28"/>
    <p:sldId id="307" r:id="rId29"/>
    <p:sldId id="302" r:id="rId30"/>
    <p:sldId id="303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764A-757F-43FE-B8E2-5513EAF8B801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10EF-A3B9-4442-94A7-9973ECBAB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5075" y="1304925"/>
            <a:ext cx="6553200" cy="5294313"/>
            <a:chOff x="81" y="90"/>
            <a:chExt cx="5568" cy="42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" y="90"/>
              <a:ext cx="5568" cy="4294"/>
              <a:chOff x="96" y="33"/>
              <a:chExt cx="5568" cy="429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12" y="33"/>
                <a:ext cx="5552" cy="3904"/>
                <a:chOff x="32" y="8"/>
                <a:chExt cx="5728" cy="3904"/>
              </a:xfrm>
            </p:grpSpPr>
            <p:pic>
              <p:nvPicPr>
                <p:cNvPr id="3077" name="Picture 5" descr="toan tin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8000" contrast="18000"/>
                </a:blip>
                <a:srcRect l="10059" t="9544" b="2350"/>
                <a:stretch>
                  <a:fillRect/>
                </a:stretch>
              </p:blipFill>
              <p:spPr bwMode="auto">
                <a:xfrm>
                  <a:off x="32" y="16"/>
                  <a:ext cx="2840" cy="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8" name="Picture 6" descr="toan tin_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8000" contrast="18000"/>
                </a:blip>
                <a:srcRect l="2437" t="4564" r="9839" b="2579"/>
                <a:stretch>
                  <a:fillRect/>
                </a:stretch>
              </p:blipFill>
              <p:spPr bwMode="auto">
                <a:xfrm>
                  <a:off x="2856" y="8"/>
                  <a:ext cx="2904" cy="39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96" y="3906"/>
                <a:ext cx="5568" cy="421"/>
              </a:xfrm>
              <a:prstGeom prst="rect">
                <a:avLst/>
              </a:prstGeom>
              <a:gradFill rotWithShape="1">
                <a:gsLst>
                  <a:gs pos="0">
                    <a:srgbClr val="3366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800">
                    <a:latin typeface="Times New Roman" pitchFamily="18" charset="0"/>
                  </a:rPr>
                  <a:t>Bản đồ tự nhiên thế giới</a:t>
                </a:r>
              </a:p>
            </p:txBody>
          </p:sp>
        </p:grp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23" y="1572"/>
              <a:ext cx="54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00" y="1984"/>
              <a:ext cx="5280" cy="176"/>
              <a:chOff x="200" y="1984"/>
              <a:chExt cx="5280" cy="176"/>
            </a:xfrm>
          </p:grpSpPr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944" y="1984"/>
                <a:ext cx="2536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360" y="64"/>
                  </a:cxn>
                  <a:cxn ang="0">
                    <a:pos x="600" y="32"/>
                  </a:cxn>
                  <a:cxn ang="0">
                    <a:pos x="888" y="4"/>
                  </a:cxn>
                  <a:cxn ang="0">
                    <a:pos x="1128" y="0"/>
                  </a:cxn>
                  <a:cxn ang="0">
                    <a:pos x="1488" y="0"/>
                  </a:cxn>
                  <a:cxn ang="0">
                    <a:pos x="1788" y="8"/>
                  </a:cxn>
                  <a:cxn ang="0">
                    <a:pos x="2096" y="40"/>
                  </a:cxn>
                  <a:cxn ang="0">
                    <a:pos x="2308" y="88"/>
                  </a:cxn>
                  <a:cxn ang="0">
                    <a:pos x="2536" y="156"/>
                  </a:cxn>
                </a:cxnLst>
                <a:rect l="0" t="0" r="r" b="b"/>
                <a:pathLst>
                  <a:path w="2536" h="156">
                    <a:moveTo>
                      <a:pt x="0" y="156"/>
                    </a:moveTo>
                    <a:lnTo>
                      <a:pt x="360" y="64"/>
                    </a:lnTo>
                    <a:lnTo>
                      <a:pt x="600" y="32"/>
                    </a:lnTo>
                    <a:lnTo>
                      <a:pt x="888" y="4"/>
                    </a:lnTo>
                    <a:lnTo>
                      <a:pt x="1128" y="0"/>
                    </a:lnTo>
                    <a:lnTo>
                      <a:pt x="1488" y="0"/>
                    </a:lnTo>
                    <a:lnTo>
                      <a:pt x="1788" y="8"/>
                    </a:lnTo>
                    <a:lnTo>
                      <a:pt x="2096" y="40"/>
                    </a:lnTo>
                    <a:lnTo>
                      <a:pt x="2308" y="88"/>
                    </a:lnTo>
                    <a:lnTo>
                      <a:pt x="2536" y="15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00" y="1988"/>
                <a:ext cx="2536" cy="172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52" y="104"/>
                  </a:cxn>
                  <a:cxn ang="0">
                    <a:pos x="184" y="96"/>
                  </a:cxn>
                  <a:cxn ang="0">
                    <a:pos x="224" y="84"/>
                  </a:cxn>
                  <a:cxn ang="0">
                    <a:pos x="300" y="68"/>
                  </a:cxn>
                  <a:cxn ang="0">
                    <a:pos x="380" y="48"/>
                  </a:cxn>
                  <a:cxn ang="0">
                    <a:pos x="444" y="40"/>
                  </a:cxn>
                  <a:cxn ang="0">
                    <a:pos x="508" y="32"/>
                  </a:cxn>
                  <a:cxn ang="0">
                    <a:pos x="616" y="24"/>
                  </a:cxn>
                  <a:cxn ang="0">
                    <a:pos x="740" y="16"/>
                  </a:cxn>
                  <a:cxn ang="0">
                    <a:pos x="892" y="12"/>
                  </a:cxn>
                  <a:cxn ang="0">
                    <a:pos x="916" y="8"/>
                  </a:cxn>
                  <a:cxn ang="0">
                    <a:pos x="1088" y="4"/>
                  </a:cxn>
                  <a:cxn ang="0">
                    <a:pos x="1192" y="0"/>
                  </a:cxn>
                  <a:cxn ang="0">
                    <a:pos x="1252" y="0"/>
                  </a:cxn>
                  <a:cxn ang="0">
                    <a:pos x="1324" y="4"/>
                  </a:cxn>
                  <a:cxn ang="0">
                    <a:pos x="1584" y="16"/>
                  </a:cxn>
                  <a:cxn ang="0">
                    <a:pos x="1780" y="32"/>
                  </a:cxn>
                  <a:cxn ang="0">
                    <a:pos x="1896" y="44"/>
                  </a:cxn>
                  <a:cxn ang="0">
                    <a:pos x="2000" y="52"/>
                  </a:cxn>
                  <a:cxn ang="0">
                    <a:pos x="2180" y="76"/>
                  </a:cxn>
                  <a:cxn ang="0">
                    <a:pos x="2320" y="112"/>
                  </a:cxn>
                  <a:cxn ang="0">
                    <a:pos x="2520" y="172"/>
                  </a:cxn>
                  <a:cxn ang="0">
                    <a:pos x="2536" y="172"/>
                  </a:cxn>
                </a:cxnLst>
                <a:rect l="0" t="0" r="r" b="b"/>
                <a:pathLst>
                  <a:path w="2536" h="172">
                    <a:moveTo>
                      <a:pt x="0" y="136"/>
                    </a:moveTo>
                    <a:lnTo>
                      <a:pt x="152" y="104"/>
                    </a:lnTo>
                    <a:lnTo>
                      <a:pt x="184" y="96"/>
                    </a:lnTo>
                    <a:lnTo>
                      <a:pt x="224" y="84"/>
                    </a:lnTo>
                    <a:lnTo>
                      <a:pt x="300" y="68"/>
                    </a:lnTo>
                    <a:lnTo>
                      <a:pt x="380" y="48"/>
                    </a:lnTo>
                    <a:lnTo>
                      <a:pt x="444" y="40"/>
                    </a:lnTo>
                    <a:lnTo>
                      <a:pt x="508" y="32"/>
                    </a:lnTo>
                    <a:lnTo>
                      <a:pt x="616" y="24"/>
                    </a:lnTo>
                    <a:lnTo>
                      <a:pt x="740" y="16"/>
                    </a:lnTo>
                    <a:lnTo>
                      <a:pt x="892" y="12"/>
                    </a:lnTo>
                    <a:lnTo>
                      <a:pt x="916" y="8"/>
                    </a:lnTo>
                    <a:lnTo>
                      <a:pt x="1088" y="4"/>
                    </a:lnTo>
                    <a:lnTo>
                      <a:pt x="1192" y="0"/>
                    </a:lnTo>
                    <a:lnTo>
                      <a:pt x="1252" y="0"/>
                    </a:lnTo>
                    <a:lnTo>
                      <a:pt x="1324" y="4"/>
                    </a:lnTo>
                    <a:lnTo>
                      <a:pt x="1584" y="16"/>
                    </a:lnTo>
                    <a:lnTo>
                      <a:pt x="1780" y="32"/>
                    </a:lnTo>
                    <a:lnTo>
                      <a:pt x="1896" y="44"/>
                    </a:lnTo>
                    <a:lnTo>
                      <a:pt x="2000" y="52"/>
                    </a:lnTo>
                    <a:lnTo>
                      <a:pt x="2180" y="76"/>
                    </a:lnTo>
                    <a:lnTo>
                      <a:pt x="2320" y="112"/>
                    </a:lnTo>
                    <a:lnTo>
                      <a:pt x="2520" y="172"/>
                    </a:lnTo>
                    <a:lnTo>
                      <a:pt x="2536" y="17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12" y="992"/>
              <a:ext cx="5268" cy="176"/>
              <a:chOff x="212" y="992"/>
              <a:chExt cx="5268" cy="176"/>
            </a:xfrm>
          </p:grpSpPr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2936" y="992"/>
                <a:ext cx="2544" cy="16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08" y="96"/>
                  </a:cxn>
                  <a:cxn ang="0">
                    <a:pos x="580" y="136"/>
                  </a:cxn>
                  <a:cxn ang="0">
                    <a:pos x="880" y="164"/>
                  </a:cxn>
                  <a:cxn ang="0">
                    <a:pos x="1120" y="160"/>
                  </a:cxn>
                  <a:cxn ang="0">
                    <a:pos x="1480" y="160"/>
                  </a:cxn>
                  <a:cxn ang="0">
                    <a:pos x="1776" y="144"/>
                  </a:cxn>
                  <a:cxn ang="0">
                    <a:pos x="2028" y="116"/>
                  </a:cxn>
                  <a:cxn ang="0">
                    <a:pos x="2212" y="92"/>
                  </a:cxn>
                  <a:cxn ang="0">
                    <a:pos x="2544" y="0"/>
                  </a:cxn>
                </a:cxnLst>
                <a:rect l="0" t="0" r="r" b="b"/>
                <a:pathLst>
                  <a:path w="2544" h="164">
                    <a:moveTo>
                      <a:pt x="0" y="12"/>
                    </a:moveTo>
                    <a:lnTo>
                      <a:pt x="308" y="96"/>
                    </a:lnTo>
                    <a:lnTo>
                      <a:pt x="580" y="136"/>
                    </a:lnTo>
                    <a:lnTo>
                      <a:pt x="880" y="164"/>
                    </a:lnTo>
                    <a:lnTo>
                      <a:pt x="1120" y="160"/>
                    </a:lnTo>
                    <a:lnTo>
                      <a:pt x="1480" y="160"/>
                    </a:lnTo>
                    <a:lnTo>
                      <a:pt x="1776" y="144"/>
                    </a:lnTo>
                    <a:lnTo>
                      <a:pt x="2028" y="116"/>
                    </a:lnTo>
                    <a:lnTo>
                      <a:pt x="2212" y="92"/>
                    </a:lnTo>
                    <a:lnTo>
                      <a:pt x="25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212" y="992"/>
                <a:ext cx="2516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" y="80"/>
                  </a:cxn>
                  <a:cxn ang="0">
                    <a:pos x="528" y="124"/>
                  </a:cxn>
                  <a:cxn ang="0">
                    <a:pos x="832" y="152"/>
                  </a:cxn>
                  <a:cxn ang="0">
                    <a:pos x="1172" y="176"/>
                  </a:cxn>
                  <a:cxn ang="0">
                    <a:pos x="1556" y="164"/>
                  </a:cxn>
                  <a:cxn ang="0">
                    <a:pos x="1900" y="152"/>
                  </a:cxn>
                  <a:cxn ang="0">
                    <a:pos x="2232" y="100"/>
                  </a:cxn>
                  <a:cxn ang="0">
                    <a:pos x="2516" y="20"/>
                  </a:cxn>
                </a:cxnLst>
                <a:rect l="0" t="0" r="r" b="b"/>
                <a:pathLst>
                  <a:path w="2516" h="176">
                    <a:moveTo>
                      <a:pt x="0" y="0"/>
                    </a:moveTo>
                    <a:lnTo>
                      <a:pt x="276" y="80"/>
                    </a:lnTo>
                    <a:lnTo>
                      <a:pt x="528" y="124"/>
                    </a:lnTo>
                    <a:lnTo>
                      <a:pt x="832" y="152"/>
                    </a:lnTo>
                    <a:lnTo>
                      <a:pt x="1172" y="176"/>
                    </a:lnTo>
                    <a:lnTo>
                      <a:pt x="1556" y="164"/>
                    </a:lnTo>
                    <a:lnTo>
                      <a:pt x="1900" y="152"/>
                    </a:lnTo>
                    <a:lnTo>
                      <a:pt x="2232" y="100"/>
                    </a:lnTo>
                    <a:lnTo>
                      <a:pt x="2516" y="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120" y="2684"/>
              <a:ext cx="3436" cy="208"/>
              <a:chOff x="1120" y="2684"/>
              <a:chExt cx="3436" cy="208"/>
            </a:xfrm>
          </p:grpSpPr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3660" y="2692"/>
                <a:ext cx="896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64" y="132"/>
                  </a:cxn>
                  <a:cxn ang="0">
                    <a:pos x="136" y="80"/>
                  </a:cxn>
                  <a:cxn ang="0">
                    <a:pos x="196" y="48"/>
                  </a:cxn>
                  <a:cxn ang="0">
                    <a:pos x="248" y="32"/>
                  </a:cxn>
                  <a:cxn ang="0">
                    <a:pos x="340" y="16"/>
                  </a:cxn>
                  <a:cxn ang="0">
                    <a:pos x="436" y="4"/>
                  </a:cxn>
                  <a:cxn ang="0">
                    <a:pos x="516" y="0"/>
                  </a:cxn>
                  <a:cxn ang="0">
                    <a:pos x="592" y="0"/>
                  </a:cxn>
                  <a:cxn ang="0">
                    <a:pos x="680" y="4"/>
                  </a:cxn>
                  <a:cxn ang="0">
                    <a:pos x="748" y="12"/>
                  </a:cxn>
                  <a:cxn ang="0">
                    <a:pos x="804" y="24"/>
                  </a:cxn>
                  <a:cxn ang="0">
                    <a:pos x="856" y="36"/>
                  </a:cxn>
                  <a:cxn ang="0">
                    <a:pos x="896" y="56"/>
                  </a:cxn>
                </a:cxnLst>
                <a:rect l="0" t="0" r="r" b="b"/>
                <a:pathLst>
                  <a:path w="896" h="196">
                    <a:moveTo>
                      <a:pt x="0" y="196"/>
                    </a:moveTo>
                    <a:lnTo>
                      <a:pt x="64" y="132"/>
                    </a:lnTo>
                    <a:lnTo>
                      <a:pt x="136" y="80"/>
                    </a:lnTo>
                    <a:lnTo>
                      <a:pt x="196" y="48"/>
                    </a:lnTo>
                    <a:lnTo>
                      <a:pt x="248" y="32"/>
                    </a:lnTo>
                    <a:lnTo>
                      <a:pt x="340" y="16"/>
                    </a:lnTo>
                    <a:lnTo>
                      <a:pt x="436" y="4"/>
                    </a:lnTo>
                    <a:lnTo>
                      <a:pt x="516" y="0"/>
                    </a:lnTo>
                    <a:lnTo>
                      <a:pt x="592" y="0"/>
                    </a:lnTo>
                    <a:lnTo>
                      <a:pt x="680" y="4"/>
                    </a:lnTo>
                    <a:lnTo>
                      <a:pt x="748" y="12"/>
                    </a:lnTo>
                    <a:lnTo>
                      <a:pt x="804" y="24"/>
                    </a:lnTo>
                    <a:lnTo>
                      <a:pt x="856" y="36"/>
                    </a:lnTo>
                    <a:lnTo>
                      <a:pt x="896" y="5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120" y="2684"/>
                <a:ext cx="892" cy="20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2" y="32"/>
                  </a:cxn>
                  <a:cxn ang="0">
                    <a:pos x="120" y="20"/>
                  </a:cxn>
                  <a:cxn ang="0">
                    <a:pos x="276" y="0"/>
                  </a:cxn>
                  <a:cxn ang="0">
                    <a:pos x="436" y="4"/>
                  </a:cxn>
                  <a:cxn ang="0">
                    <a:pos x="544" y="20"/>
                  </a:cxn>
                  <a:cxn ang="0">
                    <a:pos x="692" y="56"/>
                  </a:cxn>
                  <a:cxn ang="0">
                    <a:pos x="796" y="116"/>
                  </a:cxn>
                  <a:cxn ang="0">
                    <a:pos x="892" y="208"/>
                  </a:cxn>
                </a:cxnLst>
                <a:rect l="0" t="0" r="r" b="b"/>
                <a:pathLst>
                  <a:path w="892" h="208">
                    <a:moveTo>
                      <a:pt x="0" y="56"/>
                    </a:moveTo>
                    <a:lnTo>
                      <a:pt x="52" y="32"/>
                    </a:lnTo>
                    <a:lnTo>
                      <a:pt x="120" y="20"/>
                    </a:lnTo>
                    <a:lnTo>
                      <a:pt x="276" y="0"/>
                    </a:lnTo>
                    <a:lnTo>
                      <a:pt x="436" y="4"/>
                    </a:lnTo>
                    <a:lnTo>
                      <a:pt x="544" y="20"/>
                    </a:lnTo>
                    <a:lnTo>
                      <a:pt x="692" y="56"/>
                    </a:lnTo>
                    <a:lnTo>
                      <a:pt x="796" y="116"/>
                    </a:lnTo>
                    <a:lnTo>
                      <a:pt x="892" y="20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928" y="236"/>
              <a:ext cx="3844" cy="232"/>
              <a:chOff x="928" y="236"/>
              <a:chExt cx="3844" cy="232"/>
            </a:xfrm>
          </p:grpSpPr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3636" y="236"/>
                <a:ext cx="1136" cy="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2" y="72"/>
                  </a:cxn>
                  <a:cxn ang="0">
                    <a:pos x="100" y="100"/>
                  </a:cxn>
                  <a:cxn ang="0">
                    <a:pos x="156" y="132"/>
                  </a:cxn>
                  <a:cxn ang="0">
                    <a:pos x="216" y="164"/>
                  </a:cxn>
                  <a:cxn ang="0">
                    <a:pos x="276" y="180"/>
                  </a:cxn>
                  <a:cxn ang="0">
                    <a:pos x="400" y="204"/>
                  </a:cxn>
                  <a:cxn ang="0">
                    <a:pos x="500" y="208"/>
                  </a:cxn>
                  <a:cxn ang="0">
                    <a:pos x="584" y="212"/>
                  </a:cxn>
                  <a:cxn ang="0">
                    <a:pos x="656" y="208"/>
                  </a:cxn>
                  <a:cxn ang="0">
                    <a:pos x="748" y="200"/>
                  </a:cxn>
                  <a:cxn ang="0">
                    <a:pos x="836" y="180"/>
                  </a:cxn>
                  <a:cxn ang="0">
                    <a:pos x="916" y="152"/>
                  </a:cxn>
                  <a:cxn ang="0">
                    <a:pos x="984" y="120"/>
                  </a:cxn>
                  <a:cxn ang="0">
                    <a:pos x="1016" y="100"/>
                  </a:cxn>
                  <a:cxn ang="0">
                    <a:pos x="1136" y="0"/>
                  </a:cxn>
                </a:cxnLst>
                <a:rect l="0" t="0" r="r" b="b"/>
                <a:pathLst>
                  <a:path w="1136" h="212">
                    <a:moveTo>
                      <a:pt x="0" y="8"/>
                    </a:moveTo>
                    <a:lnTo>
                      <a:pt x="72" y="72"/>
                    </a:lnTo>
                    <a:lnTo>
                      <a:pt x="100" y="100"/>
                    </a:lnTo>
                    <a:lnTo>
                      <a:pt x="156" y="132"/>
                    </a:lnTo>
                    <a:lnTo>
                      <a:pt x="216" y="164"/>
                    </a:lnTo>
                    <a:lnTo>
                      <a:pt x="276" y="180"/>
                    </a:lnTo>
                    <a:lnTo>
                      <a:pt x="400" y="204"/>
                    </a:lnTo>
                    <a:lnTo>
                      <a:pt x="500" y="208"/>
                    </a:lnTo>
                    <a:lnTo>
                      <a:pt x="584" y="212"/>
                    </a:lnTo>
                    <a:lnTo>
                      <a:pt x="656" y="208"/>
                    </a:lnTo>
                    <a:lnTo>
                      <a:pt x="748" y="200"/>
                    </a:lnTo>
                    <a:lnTo>
                      <a:pt x="836" y="180"/>
                    </a:lnTo>
                    <a:lnTo>
                      <a:pt x="916" y="152"/>
                    </a:lnTo>
                    <a:lnTo>
                      <a:pt x="984" y="120"/>
                    </a:lnTo>
                    <a:lnTo>
                      <a:pt x="1016" y="100"/>
                    </a:lnTo>
                    <a:lnTo>
                      <a:pt x="1136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928" y="252"/>
                <a:ext cx="1112" cy="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04"/>
                  </a:cxn>
                  <a:cxn ang="0">
                    <a:pos x="192" y="152"/>
                  </a:cxn>
                  <a:cxn ang="0">
                    <a:pos x="284" y="180"/>
                  </a:cxn>
                  <a:cxn ang="0">
                    <a:pos x="364" y="200"/>
                  </a:cxn>
                  <a:cxn ang="0">
                    <a:pos x="512" y="216"/>
                  </a:cxn>
                  <a:cxn ang="0">
                    <a:pos x="672" y="208"/>
                  </a:cxn>
                  <a:cxn ang="0">
                    <a:pos x="828" y="184"/>
                  </a:cxn>
                  <a:cxn ang="0">
                    <a:pos x="984" y="120"/>
                  </a:cxn>
                  <a:cxn ang="0">
                    <a:pos x="1112" y="28"/>
                  </a:cxn>
                </a:cxnLst>
                <a:rect l="0" t="0" r="r" b="b"/>
                <a:pathLst>
                  <a:path w="1112" h="216">
                    <a:moveTo>
                      <a:pt x="0" y="0"/>
                    </a:moveTo>
                    <a:lnTo>
                      <a:pt x="96" y="104"/>
                    </a:lnTo>
                    <a:lnTo>
                      <a:pt x="192" y="152"/>
                    </a:lnTo>
                    <a:lnTo>
                      <a:pt x="284" y="180"/>
                    </a:lnTo>
                    <a:lnTo>
                      <a:pt x="364" y="200"/>
                    </a:lnTo>
                    <a:lnTo>
                      <a:pt x="512" y="216"/>
                    </a:lnTo>
                    <a:lnTo>
                      <a:pt x="672" y="208"/>
                    </a:lnTo>
                    <a:lnTo>
                      <a:pt x="828" y="184"/>
                    </a:lnTo>
                    <a:lnTo>
                      <a:pt x="984" y="120"/>
                    </a:lnTo>
                    <a:lnTo>
                      <a:pt x="1112" y="2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895600" y="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Kiểm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tra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cũ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0" y="838200"/>
            <a:ext cx="2438400" cy="3394075"/>
            <a:chOff x="45" y="768"/>
            <a:chExt cx="1536" cy="2138"/>
          </a:xfrm>
        </p:grpSpPr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5" y="1234"/>
              <a:ext cx="1536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</a:rPr>
                <a:t>	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Dựa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vào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bản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đồ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tự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nhiên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thế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giới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.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Hãy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xác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định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vị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trí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địa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lý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của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châu</a:t>
              </a:r>
              <a:r>
                <a:rPr lang="en-US" sz="28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99"/>
                  </a:solidFill>
                  <a:latin typeface="Times New Roman" pitchFamily="18" charset="0"/>
                </a:rPr>
                <a:t>mỹ</a:t>
              </a:r>
              <a:r>
                <a:rPr lang="en-US" sz="2000" b="1" i="1" dirty="0">
                  <a:solidFill>
                    <a:srgbClr val="000099"/>
                  </a:solidFill>
                  <a:latin typeface="Times New Roman" pitchFamily="18" charset="0"/>
                </a:rPr>
                <a:t> ? </a:t>
              </a:r>
            </a:p>
          </p:txBody>
        </p:sp>
        <p:pic>
          <p:nvPicPr>
            <p:cNvPr id="3096" name="Picture 24" descr="question_pop_up_from_box_hg_cl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" y="768"/>
              <a:ext cx="605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68400"/>
            <a:ext cx="4953000" cy="5689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19812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514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3124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Cấu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tạo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lòng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lớn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39624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Cao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Tây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</a:rPr>
              <a:t>thấp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dần</a:t>
            </a:r>
            <a:r>
              <a:rPr lang="en-US" sz="2400" b="1" i="1" dirty="0" smtClean="0"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Nam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Đông</a:t>
            </a:r>
            <a:r>
              <a:rPr lang="en-US" sz="2400" b="1" i="1" dirty="0" smtClean="0">
                <a:latin typeface="Times New Roman" pitchFamily="18" charset="0"/>
              </a:rPr>
              <a:t>  Nam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2578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Hệ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thống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hồ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ngọt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sông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lớn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giá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trị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kinh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tế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7892" name="Picture 4" descr="http://t0.gstatic.com/images?q=tbn:ANd9GcR8OmDt381NGy_xDCq20A34sFJKfWSgXz1EADpMbGG13JTqM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</p:spPr>
      </p:pic>
      <p:sp>
        <p:nvSpPr>
          <p:cNvPr id="37894" name="AutoShape 6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://k14.vcmedia.vn/Images/Uploaded/Share/2011/06/27/29a110627pson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68400"/>
            <a:ext cx="4876800" cy="3632200"/>
          </a:xfrm>
          <a:prstGeom prst="rect">
            <a:avLst/>
          </a:prstGeom>
          <a:noFill/>
        </p:spPr>
      </p:pic>
      <p:pic>
        <p:nvPicPr>
          <p:cNvPr id="12" name="Picture 6" descr="lat cat Bac mi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4267200" y="4572001"/>
            <a:ext cx="4876800" cy="228599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19812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4384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28956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c.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sơn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Đông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9812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4384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28956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c.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sơn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Đông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3733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núi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già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cổ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Tây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Nam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4572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Dãy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Apalat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rất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khoáng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sản</a:t>
            </a:r>
            <a:endParaRPr lang="en-US" sz="2400" b="1" i="1" dirty="0"/>
          </a:p>
        </p:txBody>
      </p:sp>
      <p:pic>
        <p:nvPicPr>
          <p:cNvPr id="45058" name="Picture 2" descr="http://t3.gstatic.com/images?q=tbn:ANd9GcTIg0p1U0fPu4XJLG8LsTTRn40Da1OVN28xYDFuFScDt1yA_VYs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953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1371600"/>
            <a:ext cx="0" cy="3276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382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3716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0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00400" y="13716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b. </a:t>
            </a:r>
            <a:r>
              <a:rPr lang="en-US" sz="2000" b="1" i="1" dirty="0" err="1" smtClean="0">
                <a:latin typeface="Times New Roman" pitchFamily="18" charset="0"/>
              </a:rPr>
              <a:t>Miền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đồng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bằng</a:t>
            </a:r>
            <a:r>
              <a:rPr lang="en-US" sz="2000" b="1" i="1" dirty="0">
                <a:latin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</a:rPr>
              <a:t>giữa</a:t>
            </a:r>
            <a:r>
              <a:rPr lang="en-US" sz="20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96000" y="12954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c. </a:t>
            </a:r>
            <a:r>
              <a:rPr lang="en-US" sz="2000" b="1" i="1" dirty="0" err="1" smtClean="0">
                <a:latin typeface="Times New Roman" pitchFamily="18" charset="0"/>
              </a:rPr>
              <a:t>Miền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núi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già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sơn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nguyên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phía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Đông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20574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núi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già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cổ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thấp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Tây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Nam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30480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Dãy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Apalat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rất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khoáng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sản</a:t>
            </a:r>
            <a:endParaRPr lang="en-US" sz="2000" b="1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371600"/>
            <a:ext cx="0" cy="3200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200400" y="17526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- </a:t>
            </a:r>
            <a:r>
              <a:rPr lang="en-US" sz="2000" b="1" i="1" dirty="0" err="1" smtClean="0">
                <a:latin typeface="Times New Roman" pitchFamily="18" charset="0"/>
              </a:rPr>
              <a:t>Cấu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tạo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địa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dạng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lòng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máng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lớn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124200" y="2362200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- Cao ở </a:t>
            </a:r>
            <a:r>
              <a:rPr lang="en-US" sz="2000" b="1" i="1" dirty="0" err="1" smtClean="0">
                <a:latin typeface="Times New Roman" pitchFamily="18" charset="0"/>
              </a:rPr>
              <a:t>phía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Bắc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Tây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Bắc</a:t>
            </a:r>
            <a:r>
              <a:rPr lang="en-US" sz="2000" b="1" i="1" dirty="0" smtClean="0"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latin typeface="Times New Roman" pitchFamily="18" charset="0"/>
              </a:rPr>
              <a:t>thấp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dần</a:t>
            </a:r>
            <a:r>
              <a:rPr lang="en-US" sz="2000" b="1" i="1" dirty="0" smtClean="0">
                <a:latin typeface="Times New Roman" pitchFamily="18" charset="0"/>
              </a:rPr>
              <a:t> ở </a:t>
            </a:r>
            <a:r>
              <a:rPr lang="en-US" sz="2000" b="1" i="1" dirty="0" err="1" smtClean="0">
                <a:latin typeface="Times New Roman" pitchFamily="18" charset="0"/>
              </a:rPr>
              <a:t>phía</a:t>
            </a:r>
            <a:r>
              <a:rPr lang="en-US" sz="2000" b="1" i="1" dirty="0" smtClean="0">
                <a:latin typeface="Times New Roman" pitchFamily="18" charset="0"/>
              </a:rPr>
              <a:t> Nam </a:t>
            </a:r>
            <a:r>
              <a:rPr lang="en-US" sz="2000" b="1" i="1" dirty="0" err="1" smtClean="0">
                <a:latin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Đông</a:t>
            </a:r>
            <a:r>
              <a:rPr lang="en-US" sz="2000" b="1" i="1" dirty="0" smtClean="0">
                <a:latin typeface="Times New Roman" pitchFamily="18" charset="0"/>
              </a:rPr>
              <a:t>  Nam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124200" y="3352800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- </a:t>
            </a:r>
            <a:r>
              <a:rPr lang="en-US" sz="2000" b="1" i="1" dirty="0" err="1" smtClean="0">
                <a:latin typeface="Times New Roman" pitchFamily="18" charset="0"/>
              </a:rPr>
              <a:t>Hệ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thống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hồ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nước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ngọt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sông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lớn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cho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giá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trị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kinh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tế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cao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6764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 smtClean="0">
                <a:latin typeface="Times New Roman" pitchFamily="18" charset="0"/>
              </a:rPr>
              <a:t>- </a:t>
            </a:r>
            <a:r>
              <a:rPr lang="en-US" sz="2000" b="1" i="1" dirty="0" err="1" smtClean="0">
                <a:latin typeface="Times New Roman" pitchFamily="18" charset="0"/>
              </a:rPr>
              <a:t>Là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miền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núi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trẻ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cao</a:t>
            </a:r>
            <a:r>
              <a:rPr lang="en-US" sz="2000" b="1" i="1" dirty="0" smtClean="0">
                <a:latin typeface="Times New Roman" pitchFamily="18" charset="0"/>
              </a:rPr>
              <a:t>, </a:t>
            </a:r>
            <a:r>
              <a:rPr lang="en-US" sz="2000" b="1" i="1" dirty="0" smtClean="0">
                <a:latin typeface=".VnTime" pitchFamily="34" charset="0"/>
              </a:rPr>
              <a:t>®å </a:t>
            </a:r>
            <a:r>
              <a:rPr lang="en-US" sz="2000" b="1" i="1" dirty="0" err="1" smtClean="0">
                <a:latin typeface=".VnTime" pitchFamily="34" charset="0"/>
              </a:rPr>
              <a:t>sé</a:t>
            </a:r>
            <a:r>
              <a:rPr lang="en-US" sz="2000" b="1" i="1" dirty="0" smtClean="0">
                <a:latin typeface="Times New Roman" pitchFamily="18" charset="0"/>
              </a:rPr>
              <a:t> ,</a:t>
            </a:r>
            <a:r>
              <a:rPr lang="en-US" sz="2000" b="1" i="1" dirty="0" err="1" smtClean="0">
                <a:latin typeface="Times New Roman" pitchFamily="18" charset="0"/>
              </a:rPr>
              <a:t>dài</a:t>
            </a:r>
            <a:r>
              <a:rPr lang="en-US" sz="2000" b="1" i="1" dirty="0" smtClean="0">
                <a:latin typeface="Times New Roman" pitchFamily="18" charset="0"/>
              </a:rPr>
              <a:t>  9000 km </a:t>
            </a:r>
            <a:r>
              <a:rPr lang="en-US" sz="2000" b="1" i="1" dirty="0" err="1" smtClean="0">
                <a:latin typeface="Times New Roman" pitchFamily="18" charset="0"/>
              </a:rPr>
              <a:t>theo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hướng</a:t>
            </a:r>
            <a:r>
              <a:rPr lang="en-US" sz="2000" b="1" i="1" dirty="0" smtClean="0">
                <a:latin typeface="Times New Roman" pitchFamily="18" charset="0"/>
              </a:rPr>
              <a:t> B-N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25908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Gồm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nhiều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dãy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núi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chạy</a:t>
            </a:r>
            <a:r>
              <a:rPr lang="en-US" sz="2000" b="1" i="1" dirty="0" smtClean="0">
                <a:latin typeface="Times New Roman" pitchFamily="18" charset="0"/>
              </a:rPr>
              <a:t> song </a:t>
            </a:r>
            <a:r>
              <a:rPr lang="en-US" sz="2000" b="1" i="1" dirty="0" err="1" smtClean="0">
                <a:latin typeface="Times New Roman" pitchFamily="18" charset="0"/>
              </a:rPr>
              <a:t>song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xen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kẽ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các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cao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nguyên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sơn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nguyên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3505200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lat cat Bac mi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0" y="4495801"/>
            <a:ext cx="9144000" cy="23622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Awesome Specta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990600"/>
            <a:ext cx="0" cy="5867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143000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1.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vực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4200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KH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Mĩ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133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latin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hóa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</a:rPr>
              <a:t> B-N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T-Đ 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19200" y="28956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</a:rPr>
              <a:t>Thảo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</a:rPr>
              <a:t>luận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528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</a:rPr>
              <a:t>Nhóm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</a:rPr>
              <a:t> 1: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Mĩ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kiểu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hậu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Kiểu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chiếm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diện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tích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? 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 KH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Mĩ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hóa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B-N?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28834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</a:rPr>
              <a:t>Nhóm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</a:rPr>
              <a:t> 2: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KH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Đông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Tây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KT 100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T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?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  <p:pic>
        <p:nvPicPr>
          <p:cNvPr id="16" name="Picture 9" descr="Luoc do cac kieu khi hau Bac 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495300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990600"/>
            <a:ext cx="0" cy="5867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143000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1.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vực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4200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KH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Mĩ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133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latin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hóa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</a:rPr>
              <a:t> B-N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T-Đ 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2895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Mĩ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đai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: </a:t>
            </a:r>
            <a:r>
              <a:rPr lang="en-US" sz="2400" b="1" i="1" dirty="0" err="1" smtClean="0">
                <a:latin typeface="Times New Roman" pitchFamily="18" charset="0"/>
              </a:rPr>
              <a:t>Hàn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đới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</a:rPr>
              <a:t>ôn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đới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</a:rPr>
              <a:t>nhiệt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đới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386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Kiểu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ôn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đới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chiếm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diện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tích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lớn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nhất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mỗi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đới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đều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hóa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</a:rPr>
              <a:t> T-Đ</a:t>
            </a:r>
            <a:endParaRPr lang="en-US" sz="2400" b="1" i="1" dirty="0"/>
          </a:p>
        </p:txBody>
      </p:sp>
      <p:pic>
        <p:nvPicPr>
          <p:cNvPr id="16" name="Picture 9" descr="Luoc do cac kieu khi hau Bac 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495300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2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4724400" cy="5715000"/>
          </a:xfrm>
          <a:prstGeom prst="rect">
            <a:avLst/>
          </a:prstGeom>
          <a:noFill/>
        </p:spPr>
      </p:pic>
      <p:pic>
        <p:nvPicPr>
          <p:cNvPr id="7" name="Picture 9" descr="Luoc do cac kieu khi hau Bac 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4495800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Freeform 16"/>
          <p:cNvSpPr>
            <a:spLocks/>
          </p:cNvSpPr>
          <p:nvPr/>
        </p:nvSpPr>
        <p:spPr bwMode="auto">
          <a:xfrm>
            <a:off x="1524000" y="1828800"/>
            <a:ext cx="457200" cy="2667000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292" y="120"/>
              </a:cxn>
              <a:cxn ang="0">
                <a:pos x="288" y="144"/>
              </a:cxn>
              <a:cxn ang="0">
                <a:pos x="280" y="168"/>
              </a:cxn>
              <a:cxn ang="0">
                <a:pos x="248" y="296"/>
              </a:cxn>
              <a:cxn ang="0">
                <a:pos x="240" y="328"/>
              </a:cxn>
              <a:cxn ang="0">
                <a:pos x="232" y="352"/>
              </a:cxn>
              <a:cxn ang="0">
                <a:pos x="220" y="392"/>
              </a:cxn>
              <a:cxn ang="0">
                <a:pos x="212" y="416"/>
              </a:cxn>
              <a:cxn ang="0">
                <a:pos x="208" y="480"/>
              </a:cxn>
              <a:cxn ang="0">
                <a:pos x="192" y="504"/>
              </a:cxn>
              <a:cxn ang="0">
                <a:pos x="184" y="528"/>
              </a:cxn>
              <a:cxn ang="0">
                <a:pos x="160" y="608"/>
              </a:cxn>
              <a:cxn ang="0">
                <a:pos x="148" y="660"/>
              </a:cxn>
              <a:cxn ang="0">
                <a:pos x="132" y="732"/>
              </a:cxn>
              <a:cxn ang="0">
                <a:pos x="120" y="776"/>
              </a:cxn>
              <a:cxn ang="0">
                <a:pos x="104" y="852"/>
              </a:cxn>
              <a:cxn ang="0">
                <a:pos x="88" y="876"/>
              </a:cxn>
              <a:cxn ang="0">
                <a:pos x="72" y="980"/>
              </a:cxn>
              <a:cxn ang="0">
                <a:pos x="68" y="1004"/>
              </a:cxn>
              <a:cxn ang="0">
                <a:pos x="60" y="1028"/>
              </a:cxn>
              <a:cxn ang="0">
                <a:pos x="44" y="1116"/>
              </a:cxn>
              <a:cxn ang="0">
                <a:pos x="32" y="1152"/>
              </a:cxn>
              <a:cxn ang="0">
                <a:pos x="0" y="1328"/>
              </a:cxn>
            </a:cxnLst>
            <a:rect l="0" t="0" r="r" b="b"/>
            <a:pathLst>
              <a:path w="324" h="1328">
                <a:moveTo>
                  <a:pt x="324" y="0"/>
                </a:moveTo>
                <a:cubicBezTo>
                  <a:pt x="321" y="40"/>
                  <a:pt x="315" y="85"/>
                  <a:pt x="292" y="120"/>
                </a:cubicBezTo>
                <a:cubicBezTo>
                  <a:pt x="291" y="128"/>
                  <a:pt x="290" y="136"/>
                  <a:pt x="288" y="144"/>
                </a:cubicBezTo>
                <a:cubicBezTo>
                  <a:pt x="286" y="152"/>
                  <a:pt x="280" y="168"/>
                  <a:pt x="280" y="168"/>
                </a:cubicBezTo>
                <a:cubicBezTo>
                  <a:pt x="275" y="213"/>
                  <a:pt x="259" y="252"/>
                  <a:pt x="248" y="296"/>
                </a:cubicBezTo>
                <a:cubicBezTo>
                  <a:pt x="245" y="307"/>
                  <a:pt x="243" y="318"/>
                  <a:pt x="240" y="328"/>
                </a:cubicBezTo>
                <a:cubicBezTo>
                  <a:pt x="237" y="336"/>
                  <a:pt x="232" y="352"/>
                  <a:pt x="232" y="352"/>
                </a:cubicBezTo>
                <a:cubicBezTo>
                  <a:pt x="223" y="413"/>
                  <a:pt x="235" y="358"/>
                  <a:pt x="220" y="392"/>
                </a:cubicBezTo>
                <a:cubicBezTo>
                  <a:pt x="217" y="400"/>
                  <a:pt x="212" y="416"/>
                  <a:pt x="212" y="416"/>
                </a:cubicBezTo>
                <a:cubicBezTo>
                  <a:pt x="211" y="437"/>
                  <a:pt x="213" y="459"/>
                  <a:pt x="208" y="480"/>
                </a:cubicBezTo>
                <a:cubicBezTo>
                  <a:pt x="206" y="489"/>
                  <a:pt x="195" y="495"/>
                  <a:pt x="192" y="504"/>
                </a:cubicBezTo>
                <a:cubicBezTo>
                  <a:pt x="189" y="512"/>
                  <a:pt x="186" y="520"/>
                  <a:pt x="184" y="528"/>
                </a:cubicBezTo>
                <a:cubicBezTo>
                  <a:pt x="179" y="555"/>
                  <a:pt x="176" y="585"/>
                  <a:pt x="160" y="608"/>
                </a:cubicBezTo>
                <a:cubicBezTo>
                  <a:pt x="157" y="626"/>
                  <a:pt x="154" y="643"/>
                  <a:pt x="148" y="660"/>
                </a:cubicBezTo>
                <a:cubicBezTo>
                  <a:pt x="145" y="690"/>
                  <a:pt x="138" y="704"/>
                  <a:pt x="132" y="732"/>
                </a:cubicBezTo>
                <a:cubicBezTo>
                  <a:pt x="129" y="747"/>
                  <a:pt x="120" y="776"/>
                  <a:pt x="120" y="776"/>
                </a:cubicBezTo>
                <a:cubicBezTo>
                  <a:pt x="118" y="800"/>
                  <a:pt x="113" y="829"/>
                  <a:pt x="104" y="852"/>
                </a:cubicBezTo>
                <a:cubicBezTo>
                  <a:pt x="100" y="861"/>
                  <a:pt x="88" y="876"/>
                  <a:pt x="88" y="876"/>
                </a:cubicBezTo>
                <a:cubicBezTo>
                  <a:pt x="85" y="924"/>
                  <a:pt x="85" y="941"/>
                  <a:pt x="72" y="980"/>
                </a:cubicBezTo>
                <a:cubicBezTo>
                  <a:pt x="69" y="988"/>
                  <a:pt x="70" y="996"/>
                  <a:pt x="68" y="1004"/>
                </a:cubicBezTo>
                <a:cubicBezTo>
                  <a:pt x="66" y="1012"/>
                  <a:pt x="60" y="1028"/>
                  <a:pt x="60" y="1028"/>
                </a:cubicBezTo>
                <a:cubicBezTo>
                  <a:pt x="57" y="1062"/>
                  <a:pt x="54" y="1085"/>
                  <a:pt x="44" y="1116"/>
                </a:cubicBezTo>
                <a:cubicBezTo>
                  <a:pt x="40" y="1128"/>
                  <a:pt x="32" y="1152"/>
                  <a:pt x="32" y="1152"/>
                </a:cubicBezTo>
                <a:cubicBezTo>
                  <a:pt x="27" y="1214"/>
                  <a:pt x="0" y="1270"/>
                  <a:pt x="0" y="132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1295400" y="4419600"/>
            <a:ext cx="228600" cy="2438400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36" y="100"/>
              </a:cxn>
              <a:cxn ang="0">
                <a:pos x="124" y="204"/>
              </a:cxn>
              <a:cxn ang="0">
                <a:pos x="108" y="240"/>
              </a:cxn>
              <a:cxn ang="0">
                <a:pos x="104" y="324"/>
              </a:cxn>
              <a:cxn ang="0">
                <a:pos x="92" y="360"/>
              </a:cxn>
              <a:cxn ang="0">
                <a:pos x="80" y="400"/>
              </a:cxn>
              <a:cxn ang="0">
                <a:pos x="76" y="480"/>
              </a:cxn>
              <a:cxn ang="0">
                <a:pos x="68" y="504"/>
              </a:cxn>
              <a:cxn ang="0">
                <a:pos x="56" y="588"/>
              </a:cxn>
              <a:cxn ang="0">
                <a:pos x="44" y="628"/>
              </a:cxn>
              <a:cxn ang="0">
                <a:pos x="24" y="860"/>
              </a:cxn>
              <a:cxn ang="0">
                <a:pos x="0" y="1348"/>
              </a:cxn>
            </a:cxnLst>
            <a:rect l="0" t="0" r="r" b="b"/>
            <a:pathLst>
              <a:path w="164" h="1348">
                <a:moveTo>
                  <a:pt x="164" y="0"/>
                </a:moveTo>
                <a:cubicBezTo>
                  <a:pt x="153" y="34"/>
                  <a:pt x="157" y="69"/>
                  <a:pt x="136" y="100"/>
                </a:cubicBezTo>
                <a:cubicBezTo>
                  <a:pt x="133" y="130"/>
                  <a:pt x="129" y="176"/>
                  <a:pt x="124" y="204"/>
                </a:cubicBezTo>
                <a:cubicBezTo>
                  <a:pt x="122" y="217"/>
                  <a:pt x="108" y="240"/>
                  <a:pt x="108" y="240"/>
                </a:cubicBezTo>
                <a:cubicBezTo>
                  <a:pt x="107" y="268"/>
                  <a:pt x="107" y="296"/>
                  <a:pt x="104" y="324"/>
                </a:cubicBezTo>
                <a:cubicBezTo>
                  <a:pt x="103" y="337"/>
                  <a:pt x="92" y="360"/>
                  <a:pt x="92" y="360"/>
                </a:cubicBezTo>
                <a:cubicBezTo>
                  <a:pt x="90" y="374"/>
                  <a:pt x="82" y="386"/>
                  <a:pt x="80" y="400"/>
                </a:cubicBezTo>
                <a:cubicBezTo>
                  <a:pt x="77" y="426"/>
                  <a:pt x="79" y="453"/>
                  <a:pt x="76" y="480"/>
                </a:cubicBezTo>
                <a:cubicBezTo>
                  <a:pt x="75" y="488"/>
                  <a:pt x="68" y="504"/>
                  <a:pt x="68" y="504"/>
                </a:cubicBezTo>
                <a:cubicBezTo>
                  <a:pt x="65" y="532"/>
                  <a:pt x="60" y="560"/>
                  <a:pt x="56" y="588"/>
                </a:cubicBezTo>
                <a:cubicBezTo>
                  <a:pt x="54" y="602"/>
                  <a:pt x="44" y="628"/>
                  <a:pt x="44" y="628"/>
                </a:cubicBezTo>
                <a:cubicBezTo>
                  <a:pt x="38" y="703"/>
                  <a:pt x="48" y="787"/>
                  <a:pt x="24" y="860"/>
                </a:cubicBezTo>
                <a:cubicBezTo>
                  <a:pt x="15" y="1024"/>
                  <a:pt x="0" y="1184"/>
                  <a:pt x="0" y="134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6096000" y="1676400"/>
            <a:ext cx="457200" cy="2514600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292" y="120"/>
              </a:cxn>
              <a:cxn ang="0">
                <a:pos x="288" y="144"/>
              </a:cxn>
              <a:cxn ang="0">
                <a:pos x="280" y="168"/>
              </a:cxn>
              <a:cxn ang="0">
                <a:pos x="248" y="296"/>
              </a:cxn>
              <a:cxn ang="0">
                <a:pos x="240" y="328"/>
              </a:cxn>
              <a:cxn ang="0">
                <a:pos x="232" y="352"/>
              </a:cxn>
              <a:cxn ang="0">
                <a:pos x="220" y="392"/>
              </a:cxn>
              <a:cxn ang="0">
                <a:pos x="212" y="416"/>
              </a:cxn>
              <a:cxn ang="0">
                <a:pos x="208" y="480"/>
              </a:cxn>
              <a:cxn ang="0">
                <a:pos x="192" y="504"/>
              </a:cxn>
              <a:cxn ang="0">
                <a:pos x="184" y="528"/>
              </a:cxn>
              <a:cxn ang="0">
                <a:pos x="160" y="608"/>
              </a:cxn>
              <a:cxn ang="0">
                <a:pos x="148" y="660"/>
              </a:cxn>
              <a:cxn ang="0">
                <a:pos x="132" y="732"/>
              </a:cxn>
              <a:cxn ang="0">
                <a:pos x="120" y="776"/>
              </a:cxn>
              <a:cxn ang="0">
                <a:pos x="104" y="852"/>
              </a:cxn>
              <a:cxn ang="0">
                <a:pos x="88" y="876"/>
              </a:cxn>
              <a:cxn ang="0">
                <a:pos x="72" y="980"/>
              </a:cxn>
              <a:cxn ang="0">
                <a:pos x="68" y="1004"/>
              </a:cxn>
              <a:cxn ang="0">
                <a:pos x="60" y="1028"/>
              </a:cxn>
              <a:cxn ang="0">
                <a:pos x="44" y="1116"/>
              </a:cxn>
              <a:cxn ang="0">
                <a:pos x="32" y="1152"/>
              </a:cxn>
              <a:cxn ang="0">
                <a:pos x="0" y="1328"/>
              </a:cxn>
            </a:cxnLst>
            <a:rect l="0" t="0" r="r" b="b"/>
            <a:pathLst>
              <a:path w="324" h="1328">
                <a:moveTo>
                  <a:pt x="324" y="0"/>
                </a:moveTo>
                <a:cubicBezTo>
                  <a:pt x="321" y="40"/>
                  <a:pt x="315" y="85"/>
                  <a:pt x="292" y="120"/>
                </a:cubicBezTo>
                <a:cubicBezTo>
                  <a:pt x="291" y="128"/>
                  <a:pt x="290" y="136"/>
                  <a:pt x="288" y="144"/>
                </a:cubicBezTo>
                <a:cubicBezTo>
                  <a:pt x="286" y="152"/>
                  <a:pt x="280" y="168"/>
                  <a:pt x="280" y="168"/>
                </a:cubicBezTo>
                <a:cubicBezTo>
                  <a:pt x="275" y="213"/>
                  <a:pt x="259" y="252"/>
                  <a:pt x="248" y="296"/>
                </a:cubicBezTo>
                <a:cubicBezTo>
                  <a:pt x="245" y="307"/>
                  <a:pt x="243" y="318"/>
                  <a:pt x="240" y="328"/>
                </a:cubicBezTo>
                <a:cubicBezTo>
                  <a:pt x="237" y="336"/>
                  <a:pt x="232" y="352"/>
                  <a:pt x="232" y="352"/>
                </a:cubicBezTo>
                <a:cubicBezTo>
                  <a:pt x="223" y="413"/>
                  <a:pt x="235" y="358"/>
                  <a:pt x="220" y="392"/>
                </a:cubicBezTo>
                <a:cubicBezTo>
                  <a:pt x="217" y="400"/>
                  <a:pt x="212" y="416"/>
                  <a:pt x="212" y="416"/>
                </a:cubicBezTo>
                <a:cubicBezTo>
                  <a:pt x="211" y="437"/>
                  <a:pt x="213" y="459"/>
                  <a:pt x="208" y="480"/>
                </a:cubicBezTo>
                <a:cubicBezTo>
                  <a:pt x="206" y="489"/>
                  <a:pt x="195" y="495"/>
                  <a:pt x="192" y="504"/>
                </a:cubicBezTo>
                <a:cubicBezTo>
                  <a:pt x="189" y="512"/>
                  <a:pt x="186" y="520"/>
                  <a:pt x="184" y="528"/>
                </a:cubicBezTo>
                <a:cubicBezTo>
                  <a:pt x="179" y="555"/>
                  <a:pt x="176" y="585"/>
                  <a:pt x="160" y="608"/>
                </a:cubicBezTo>
                <a:cubicBezTo>
                  <a:pt x="157" y="626"/>
                  <a:pt x="154" y="643"/>
                  <a:pt x="148" y="660"/>
                </a:cubicBezTo>
                <a:cubicBezTo>
                  <a:pt x="145" y="690"/>
                  <a:pt x="138" y="704"/>
                  <a:pt x="132" y="732"/>
                </a:cubicBezTo>
                <a:cubicBezTo>
                  <a:pt x="129" y="747"/>
                  <a:pt x="120" y="776"/>
                  <a:pt x="120" y="776"/>
                </a:cubicBezTo>
                <a:cubicBezTo>
                  <a:pt x="118" y="800"/>
                  <a:pt x="113" y="829"/>
                  <a:pt x="104" y="852"/>
                </a:cubicBezTo>
                <a:cubicBezTo>
                  <a:pt x="100" y="861"/>
                  <a:pt x="88" y="876"/>
                  <a:pt x="88" y="876"/>
                </a:cubicBezTo>
                <a:cubicBezTo>
                  <a:pt x="85" y="924"/>
                  <a:pt x="85" y="941"/>
                  <a:pt x="72" y="980"/>
                </a:cubicBezTo>
                <a:cubicBezTo>
                  <a:pt x="69" y="988"/>
                  <a:pt x="70" y="996"/>
                  <a:pt x="68" y="1004"/>
                </a:cubicBezTo>
                <a:cubicBezTo>
                  <a:pt x="66" y="1012"/>
                  <a:pt x="60" y="1028"/>
                  <a:pt x="60" y="1028"/>
                </a:cubicBezTo>
                <a:cubicBezTo>
                  <a:pt x="57" y="1062"/>
                  <a:pt x="54" y="1085"/>
                  <a:pt x="44" y="1116"/>
                </a:cubicBezTo>
                <a:cubicBezTo>
                  <a:pt x="40" y="1128"/>
                  <a:pt x="32" y="1152"/>
                  <a:pt x="32" y="1152"/>
                </a:cubicBezTo>
                <a:cubicBezTo>
                  <a:pt x="27" y="1214"/>
                  <a:pt x="0" y="1270"/>
                  <a:pt x="0" y="132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5867400" y="4114800"/>
            <a:ext cx="228600" cy="2209800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36" y="100"/>
              </a:cxn>
              <a:cxn ang="0">
                <a:pos x="124" y="204"/>
              </a:cxn>
              <a:cxn ang="0">
                <a:pos x="108" y="240"/>
              </a:cxn>
              <a:cxn ang="0">
                <a:pos x="104" y="324"/>
              </a:cxn>
              <a:cxn ang="0">
                <a:pos x="92" y="360"/>
              </a:cxn>
              <a:cxn ang="0">
                <a:pos x="80" y="400"/>
              </a:cxn>
              <a:cxn ang="0">
                <a:pos x="76" y="480"/>
              </a:cxn>
              <a:cxn ang="0">
                <a:pos x="68" y="504"/>
              </a:cxn>
              <a:cxn ang="0">
                <a:pos x="56" y="588"/>
              </a:cxn>
              <a:cxn ang="0">
                <a:pos x="44" y="628"/>
              </a:cxn>
              <a:cxn ang="0">
                <a:pos x="24" y="860"/>
              </a:cxn>
              <a:cxn ang="0">
                <a:pos x="0" y="1348"/>
              </a:cxn>
            </a:cxnLst>
            <a:rect l="0" t="0" r="r" b="b"/>
            <a:pathLst>
              <a:path w="164" h="1348">
                <a:moveTo>
                  <a:pt x="164" y="0"/>
                </a:moveTo>
                <a:cubicBezTo>
                  <a:pt x="153" y="34"/>
                  <a:pt x="157" y="69"/>
                  <a:pt x="136" y="100"/>
                </a:cubicBezTo>
                <a:cubicBezTo>
                  <a:pt x="133" y="130"/>
                  <a:pt x="129" y="176"/>
                  <a:pt x="124" y="204"/>
                </a:cubicBezTo>
                <a:cubicBezTo>
                  <a:pt x="122" y="217"/>
                  <a:pt x="108" y="240"/>
                  <a:pt x="108" y="240"/>
                </a:cubicBezTo>
                <a:cubicBezTo>
                  <a:pt x="107" y="268"/>
                  <a:pt x="107" y="296"/>
                  <a:pt x="104" y="324"/>
                </a:cubicBezTo>
                <a:cubicBezTo>
                  <a:pt x="103" y="337"/>
                  <a:pt x="92" y="360"/>
                  <a:pt x="92" y="360"/>
                </a:cubicBezTo>
                <a:cubicBezTo>
                  <a:pt x="90" y="374"/>
                  <a:pt x="82" y="386"/>
                  <a:pt x="80" y="400"/>
                </a:cubicBezTo>
                <a:cubicBezTo>
                  <a:pt x="77" y="426"/>
                  <a:pt x="79" y="453"/>
                  <a:pt x="76" y="480"/>
                </a:cubicBezTo>
                <a:cubicBezTo>
                  <a:pt x="75" y="488"/>
                  <a:pt x="68" y="504"/>
                  <a:pt x="68" y="504"/>
                </a:cubicBezTo>
                <a:cubicBezTo>
                  <a:pt x="65" y="532"/>
                  <a:pt x="60" y="560"/>
                  <a:pt x="56" y="588"/>
                </a:cubicBezTo>
                <a:cubicBezTo>
                  <a:pt x="54" y="602"/>
                  <a:pt x="44" y="628"/>
                  <a:pt x="44" y="628"/>
                </a:cubicBezTo>
                <a:cubicBezTo>
                  <a:pt x="38" y="703"/>
                  <a:pt x="48" y="787"/>
                  <a:pt x="24" y="860"/>
                </a:cubicBezTo>
                <a:cubicBezTo>
                  <a:pt x="15" y="1024"/>
                  <a:pt x="0" y="1184"/>
                  <a:pt x="0" y="134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990600"/>
            <a:ext cx="0" cy="5867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143000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1.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vực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4200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KH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Mĩ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133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latin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hóa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</a:rPr>
              <a:t> B-N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T-Đ 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3048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hóa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hậu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độ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386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Thể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trẻ</a:t>
            </a:r>
            <a:r>
              <a:rPr lang="en-US" sz="2400" b="1" i="1" dirty="0" smtClean="0"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</a:rPr>
              <a:t>Cooc</a:t>
            </a:r>
            <a:r>
              <a:rPr lang="en-US" sz="2400" b="1" i="1" dirty="0" smtClean="0">
                <a:latin typeface="Times New Roman" pitchFamily="18" charset="0"/>
              </a:rPr>
              <a:t>-</a:t>
            </a:r>
            <a:r>
              <a:rPr lang="en-US" sz="2400" b="1" i="1" dirty="0" err="1" smtClean="0">
                <a:latin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</a:rPr>
              <a:t>-e</a:t>
            </a:r>
            <a:endParaRPr lang="en-US" sz="2400" b="1" i="1" dirty="0"/>
          </a:p>
        </p:txBody>
      </p:sp>
      <p:pic>
        <p:nvPicPr>
          <p:cNvPr id="16" name="Picture 9" descr="Luoc do cac kieu khi hau Bac 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495300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68400"/>
            <a:ext cx="4953000" cy="3632200"/>
          </a:xfrm>
          <a:prstGeom prst="rect">
            <a:avLst/>
          </a:prstGeom>
          <a:noFill/>
        </p:spPr>
      </p:pic>
      <p:pic>
        <p:nvPicPr>
          <p:cNvPr id="12" name="Picture 6" descr="lat cat Bac mi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4191000" y="4572001"/>
            <a:ext cx="4953000" cy="228599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8600" y="20574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6" name="AutoShape 2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http://t0.gstatic.com/images?q=tbn:ANd9GcTPFqyiCN-ifLK-v6qurZXwi7UjfxuqweX_UiDroTprxDFCXD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572000" cy="5867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S7NMWvPyK0kfsrWJowX4mYFciJZymR1UxTDqeFiALEmtz2fJpT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57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6" name="AutoShape 2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t3.gstatic.com/images?q=tbn:ANd9GcTo3pwL1et83WjeJDi5oyUToKjGeblNkYNsGbnSowGRthcBDGYU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572000" cy="5867400"/>
          </a:xfrm>
          <a:prstGeom prst="rect">
            <a:avLst/>
          </a:prstGeom>
          <a:noFill/>
        </p:spPr>
      </p:pic>
      <p:pic>
        <p:nvPicPr>
          <p:cNvPr id="51204" name="Picture 4" descr="http://t1.gstatic.com/images?q=tbn:ANd9GcQkYETY6F5DwLqvOxnOS5YiEuMPamqX05OKiyIWdTxk7jMXR_f7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57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6" name="AutoShape 2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Yello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</p:spPr>
      </p:pic>
      <p:pic>
        <p:nvPicPr>
          <p:cNvPr id="9" name="Picture 4" descr="Yos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6" name="AutoShape 2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Yello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</p:spPr>
      </p:pic>
      <p:pic>
        <p:nvPicPr>
          <p:cNvPr id="50178" name="Picture 2" descr="http://t3.gstatic.com/images?q=tbn:ANd9GcRv802AHkLOJBy9vMvjkeJqjr3hPgFbsC-OXqofd4uWWm6hZg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086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sz="3200" b="1" dirty="0">
              <a:solidFill>
                <a:srgbClr val="660033"/>
              </a:solidFill>
              <a:latin typeface=".VnTimeH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Bắc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trúc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tuyến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thống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Cooc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-e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sộ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phía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miền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già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phía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hậu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Bắc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Bắc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- Nam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EA0000"/>
                </a:solidFill>
                <a:latin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EA0000"/>
                </a:solidFill>
                <a:latin typeface="Times New Roman" pitchFamily="18" charset="0"/>
              </a:rPr>
              <a:t>Đông</a:t>
            </a:r>
            <a:endParaRPr lang="en-US" sz="3200" b="1" dirty="0">
              <a:solidFill>
                <a:srgbClr val="EA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t1.gstatic.com/images?q=tbn:ANd9GcRujjSfvz2mgKWWv9euY366m2G2SyHjeeTJM-5QXwmnguoJBS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304800"/>
            <a:ext cx="29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2766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1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hệ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thống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núi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Cooc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-e ?</a:t>
            </a:r>
            <a:endParaRPr 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9000 km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Trải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2000 km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núi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xen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3000 – 4000 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t1.gstatic.com/images?q=tbn:ANd9GcT-gqt_C7lQWWpT8BiLli2vx2pT4QyQLVCkGS5zTGfPb9_1HqH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457200"/>
            <a:ext cx="29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2.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lòng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máng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điều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kiện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lạnh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nóng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ẩm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sai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35052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3.gstatic.com/images?q=tbn:ANd9GcRlk45q1EoehHVDZs_oiujyfzQ8cZTLyAQa6MOOH-2ps2AYnYI_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381000"/>
            <a:ext cx="2961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6670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– Nam ?</a:t>
            </a: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Do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C.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200" b="1" i="1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752600"/>
            <a:ext cx="12160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404938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3124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 descr="image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908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 descr="image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352800"/>
            <a:ext cx="2216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 descr="image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505200"/>
            <a:ext cx="2633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 descr="image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0" y="3273425"/>
            <a:ext cx="25114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 descr="image0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21336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10" descr="image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114800"/>
            <a:ext cx="2286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3" name="Picture 11" descr="image0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2266950"/>
            <a:ext cx="2555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4" name="Picture 12" descr="image0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50789">
            <a:off x="311737" y="1502901"/>
            <a:ext cx="2438400" cy="9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5" name="Picture 13" descr="image0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410726">
            <a:off x="324034" y="2348321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6" name="Picture 14" descr="image0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023938" y="304800"/>
            <a:ext cx="7086600" cy="519113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  <a:latin typeface="Times New Roman" pitchFamily="18" charset="0"/>
              </a:rPr>
              <a:t>BẢN ĐỒ TƯ DUY THIÊN NHIÊN BẮC MĨ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Picture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066800"/>
            <a:ext cx="422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i="1" u="sng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05000" y="2362200"/>
            <a:ext cx="556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SGK </a:t>
            </a: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37.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Book-09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acker-03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27563"/>
            <a:ext cx="1600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143000"/>
            <a:ext cx="0" cy="571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pic>
        <p:nvPicPr>
          <p:cNvPr id="1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68400"/>
            <a:ext cx="49530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37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 rot="726562">
            <a:off x="1828800" y="1905000"/>
            <a:ext cx="5867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Xin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ch©n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thµnh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c¸m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¬n     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thÇy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c«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gi¸o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vµ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häc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sinh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6" name="AutoShape 2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MSERUUExQWFRUVFBUYFxUVFxQWFRgYFBUWFRUUFhQXHSYeFxokGhQUHy8gIycpLCwsFh8xNTAqNSYrLCkBCQoKDgwOGg8PGiklHx8pLCksLCkqKSksKSkpLCkpKSkpKSksKSwpKSkpLCwsKSwsLCksLCkpLCksLCksKSwsKf/AABEIALYBFAMBIgACEQEDEQH/xAAbAAACAwEBAQAAAAAAAAAAAAADBQACBAEGB//EADsQAAEDAgUCAwQIBgIDAQAAAAEAAhEDIQQSMUFRBWEicYETMpGhFEJSkrHB0fAVI0Ni4fEGUzOCwnL/xAAZAQADAQEBAAAAAAAAAAAAAAABAgMABAX/xAAlEQACAgICAgIDAAMAAAAAAAAAAQIREiEDMRNBMlEiYYEEI0L/2gAMAwEAAhEDEQA/APc0WLUweSGxq0MChZgjB2CKzyCo0IgRCXydgstZkLW0qtdkiVk6YTCQuegVnBUXRdkmdXCuEroWMWB7BccFAF0oJmaKEKpCsVUlPYtFHBUIRCqOKdSA0cKoQuucqOKzYDjwhOCIUNySxipCo4K6qSiKCc1UIRlQp0KwZCo4IxCE5EAFwVHIhVSEDAYQ3hGKG4LGAuCG4ozghOCBijigVWoxVHBKEyGmuI4aosY+jMR2BBajNXIdIVquEMFXBWDYQKw4QgURpQYTHWbBQCVuxTLSsBT8bsEipXQquXMysTDAqxWcPV2vSMxYqhUc5DL06ZizkNyjnKhcsBnC5RUzKZk1gOOKq4qryhGqgYI4obnLntFVxTCkL1QuVCVyURWXzKrnIbnQq5ljHSVUlVLkM1VjF5VSqGouCqsYhagvRS9DciAGVSFZ6G56Ux0MXVVr1EDWfQWhGYhNRmrnZ1FwuyqgqSgYuHK7XoIKu0o0EKbhLqrYKYsWTGU7pY6kF7RjK5KsWrjWE7LoInC1RpR/YHf5qjxCNWDoq8ITgj51RyyiZsC4KiOUTD0WE+IwnxQlsxCkSrPwTxsmeIpBvuxbZZziiQR+wmUUC2L/AKO5UPT3G8QFsDzK1OrA0y06jRNigZMS/QyqHDELW50IZfKfBCZMzGkVU0yjuKpnW8aBkzPUok7IRpFMGVkJzlvGg5GXIhfQnHRbXFRtVHxpAyMLunPQ/oT02NeQguqFbBGyYvOHdF0F1N3CYvqoedL40HJi54PCC5p4TRzlRzghgjWKxPCiZBy4hRrPbtRmoTWIwYuFnadAXYUAVoCBioCu1WDAoGpjBGFWqXCoxGBsUjYyMeZda5Ve6JQw9WTsk9GjFVJbCw1KO4V6tQlCMp0B7KZFUsRAwrrqSKYGjO4Ki0GgVwUimsRoGZ5VHR6/JHe0wqfRzEyE1goCHK4cEVuDndd+hgDWSjkajBXegJt9DkQu/wAMbP8AtFclAxEziVRtJx0C9CMAwkANEc7/AOUWnhAzj4BbyIOB5plAlHGEEap1WwgdpA9IVBgLahbyAcBC7CO4VHYRwXo/otr/AC/NV+h8wfRZzNiecbQJVxg3Hb5r0p6fHHoiU6MJXyBUDzTOivcVwdEPDvgvZU8RAiJWSsyTYR2CTyOxnBHmX9Gy6yi4boNN+pj1uvQtHIkcFF+i0zoIteOfJFzAoCEf8foj7XxXU8OD/u+SiTMbBGVpRQVlZUVxWXNZY0hdCziou+1PKFmo05l3Msvtu6q7FAbrZGo3hyKxyVNxyNTxyVyQUFxQuspKp1HGRFvml5xv7lbj5VQZxGWZQvSipi45+KC/qLRv81XNEqY+a9FfUleab1Efsopxw9eBdDyxs1MeF6rn7rzp6gN7X0NkN+MHf5J1yx9ApnpfaDt8Qp7Qcj4heZ+kg3lDdiRyj5EBnq/pDeR8QqnEt+0PiF5I1lV1VMpoFHr/AKU37Q+IU+ls+034j9V4w1ghfSOyOaAe2/idP7bfiFYdSpH+o37wXhnV/wB/mhPqIZmPfjHUx/Ub95v6rh6lR/7Gfeb+q+fzPCGXjcoZo2z6C7q9Af1WfeXR1Whr7Vn3gvnRqCCZVPaA7o5oFs+lDrNAf1WfeCg6zQ/7af3wvmPtQdlXN/tbNGtn1D+N0B/Wp/eC5/GaH/bT+8P1XzE1ZFgEJzjrshmaz6geu4ef/Kz7wU/j+HmPbU/vBfLmkzpOnCo+Rstmgn1I/wDIsP8A9zPvKL5U0nhRGxbPpjcYu+3Xm39UcTDS6BqXNOp0CLT6i7s7nbXReY+WjrHprwqHEzulVTqABAPCo7Gi5aZMenx4R8iMMziv8KPxA3KUnEvico9EF3VBo6RPGtvNL5E+jUPWYkWWulXXlG4udHSNbBXb1IhHZrSPT4nENc3UWSl9ZswD6flKW1auZ2x9Y2J5iFlqVy1stIsdiSQPMWChm02kM3oZ4jHNbYyDwsbK7CbCZNu5SrEdZe5pDmgg2BBu0g6ys9OpsDv/AKV1bjsm5bHlTFkNIyn97ArlOs5oLnT8PkCsWGpOcYB8JNiTvrrsZtdMadcN/wDI3JP2vQTey5uSYyKfxPNAIGvf8NvVR+NcHC0Dcxa/dL3wGlocDe5bExrMHUq7sYGlslviMEaCBocv5Jk6+ImWzex4It+X4IVSllIMwT+7qUcRa8XN455HnwVTFY5oa4wYuRNuBZx800eSV0M6LYhxAgRPI3Qg9wGbaNtvRZPp/hcAQdL+Z0Ky4jqz2gAEQRH+BwrpSfYlof02Fx/SDbusmIOUnxCANfNL6PUHZM0aTMEekqS97Q5ri4k3aSCLecJU5J7Yzpo2UnB0gOBdJt5WiUNjiTEwL6rM7FFhAc33mmH2mBMCfNFrVIhxaRpPhMEQL37yj5H7Eos3EQbnbe/ZRwBmJI5B47JXiepN9oQ0AgfV0HeD+SlfHOy3MQfqzv562VLlqjaNomYOh3g/iseMxJY7KD302WaniJsXDt39OVbFUi1t7gEZTAiYuqZNOmItm+j4mi5Bm+gkcjspVY4OMGY1vHwWbpmLzENJEj8Oy24gguykTBvtHAkbqL5JRlTGpUUqugeB9idLWWerVdE/j+SMGsb4XNFrA78i6z4it48o93fRVjMVolLE3vsjvrAwZ0WR+Htb/I/wszp2IjzTqUWA3ioosDfMfFdRyQtIeuxZae4NzN0cdSc9xsAIvoLRymJpAtHtACDuQH+nKX9XFJjSB4X2s0QC0aRc28l50eWM3VHVTRWrjZc05bEWJgnzXKGPLnwAAdQD8Urw2KI4jv2vZbG9TzG0ATfm+vlvZNONLSApDLCdQcdx2BmfQ+iK+HPkgEkdyCZBmDYceqBSrgEANEky36pA3ntOy2UiZ8N7DT47+9NyuVySekOti7HgNJLbXhwkWPblEwVZumpItadNbdkPqdVoeMoMixmRMaWIRKGMYDYRMyQLzER2XRlcRaC1MMZMEgG3iEamLbbpXi8wzNDcwAklkwNpMfgm+H6mCCHga+l9APJL+oPyeBp8MaiBIvF4uDOqjGbypoa7Qlp4x0nfW1oW7D0SQ8kOsPdgxOoNtoBspQIbeABpHuuM6X3TjCUif1Bicvcq3JyUtCqFsFUxopNBBIGUXOjoEgQLzcnTeCq0evtiJzjQAgG+0g9puFqqVxOU9wRH/wBHzCz9SwVJ8S05mtAzCZDdgdgddVyrF/JDuDQux2GZUc0UnATMtvFtIgbzoslHprywSACSbki0WsJ1sFb6JleA0lwt/MnQH+0ab907wjKeTK2C3cOvf7VtOV0y5fGkkSxvYHDYHOw+zcZNznbeRzB5/FBr4UuGR/hIJ0uDPE+SZ06ILrO1ERMB2W4Pwi/ZK8RinB5b7rvHLDMGSbg88HySQm29BapAeoU2NEMzB0gnMbGx/NKHXILjDdSRr6StDi/N/Mm1gbXnS6aYetLIgRvmAI8gNt10qbhH7FqzFhaziBYHMYBibtBvltGq3YOiItIeTbMAWuM6eoWWvhmCMroIMDNJA7Dkfgu1nvaHBxGXZ47RYcH9VOX5dB6K9XYXOBiCBEmYj7IOiyUsY8v1BFtzAyjSFtw+JzNDfFJ2I2g72I0WKvhBcsHiIBAZp/7WkhNF6piP9Gt+EbVEZWklol31pB5F1x76bSRl1AbA2I897bhaOmsJaDIkghwvcDadv8rN1mqHuc11iyCTYSO/JiPglTblQRdXqNBDtD5X4kjQrZhjmALnZc0hpERInUFLMTgpAe0ucTYDfcWgwdLrdQwjqbA85vDJy6aX0Oq6JNVpirsWirUo1BIGsjSCAU4w+KLs3iPicYmCG7xHPdIcVii92ZwAtAAOm9vitmF6m2LgZhBmLkee6acbViRlujVi8Y5rcxMg+9aCLeEkGwOyxvx7T7vivwARKPim0apc4PJd7x4HpF0vq9PIEhwm1gDqjBL2CTaejezqHi1jjieLLj8U1pILYBsY/dktweHLXDMDqTMyO4laOotdmHhcWgQCL+h7otRug5txCmm03a/KODt67qLHQw5cJh1/LgBRHH9k839H0bEAkiDlIcDyIAImNN0pxdc5iCZItYW9Oy145pyeA9jEkzOgPHdJcRhnAyfmYPr2XkcMUelIHXcPq67j9FXCtcxwcYI3adJIPvD5oTq86/Lsh4euQ6TaCAJNyZ0+S7vVEWqPVfTc2Uksa1p+vIPm0q2KrVBkLGRTsJ1PlY6JNBqEue5uVrocSbCLe9weQnGDqtOXK4DK33RcQf8AMFcc40OnYZzGViWw0ke8BOvPkl1SlSD3tAdOYxBiAb6b6pjRqsaQQIMX0EXieTPCRYms59Uue0jbds8G/YI8d3+jPQ0rYTLlLX5hGhIBERMc6iyT4rFc5iARLBvG/wA0zrYdgbDnOkiYOgJA43MBeY6hiS1xEeGbnUm4gRwqQWT2B6Q1w+LzEWJkwGkCI2vzqU3wjgCA8hhLpDrQ0GwDxr+lkj6QwtiJfUc4yTo0DaJ1W52IzfyyYOgtrfQ77zPmhPuhoGqtWJIhouXDMeW+9cfiunFl05bNNswAnu49jCIGNptdEOd/LblmZLyWxGkeG/ZCzAB3hAJcdJsBb13Pkp+h30Bo0abTkmDaDPvCJkdlrrEAOLfCRcxt5g6+iSdbxUwWNDnNcA2R4dZcZ0FwVSn1tzmuGRwe0NFzILZk+cWhU8TkrJqSWj0OaWg6XmBabREfNZsU9lR8OFm2EEgi14OmXfmQkGN6wXOhjXEsi8GxFyQRou43H5atRrQcpcTN5BNgPx/YWXC/6ZziM24UVDka6Y0LhaNJjlL6uJezwkmSYjQSDG604DrLHEgtuQBN5jSABvf5JV1fAljzNQkuBIDrnXSdtttQU8HUsZCydK0b/wCKgEB8EzANp+PCPQxwqDwnUXk6CRZYafRG+E55MRtANrwbkXixkQleKpupEB7Rmn6pkEGINtTbTsqLCb0RbktscYl5ptEPsXEHQkEOsANQ0goYxYcwuYf/ABySAdNrDXZJKxdVGYHKBsf0Fzda+mGGElryG/WEADgztcyncElYM7Y1pdZ9p4Tr3lpnYyPmjV21Hy1zGkt2kZoE3B+ylpphrxNT2gc3NBhpBBtBGu3zWz6W7wvggtMTAvewMahRfdoonfZyjiclx4QLAR4jN57jutw6uxwLX7zcCzczbgbzb5qpwVJxdnGY5QZBO4mwBMemiX1G5ZbF4IFrFpMgSbzb0SLGXfYaowY6k1vutJaAdOJ18+yX4YgEgXE63BvZa+qUmDL7LwuiXZiZmZs4W3KBTY8BsARvB+B816EGq2c0o70XLw2IDZJidBYXXHYh5Iu2wN5MQTqfktOCwJc4B0n0tfuuY7p8VHQ3w2gNN76mCZN9kvkjdDYurJhCQZkR2ggxx8Vrb1Fodo8C+uU695ul+Eotc4ycsHTfi4Gm6x16uZ0tEAmO0RGn5qdZMN0rR6T6dTd7rhAtDmmRfQxZRY+mUnlhylpGY/W8psokcIlMmeudQY8FzSWu96QZhwMxl89uEh6ljGvcSA4OBIM6Ei0gcLVherNcw5gA0gR9obm/AulWOeyk4S1xBjKdbOPO9rrl4eNqWy0pLspXdPiOUc24WdvUbxE30tqJj5rNX8ek3/dyh4esW+v7ld6gc7mM8O5raNRrhd2SO0OJNk36JinCnlYDIPvGYbMjNYfJIqRnfWPhO3CeVuqkU2hrMrYtPhJubmFHkj6RSIwwBdLnOcKpAAOgsJ0HwUFBry4vaSQT57bbhZaGNY2iXGARcA8mwkjXRdwXWgKhcd4gTYDTTeLqKi22ylov1PEjQkkXPukaCNwORZY6LKbrwJtaYdI7E+qJ1HqJeCOX2EA6397aF5zGh9Mh5BbeRMQYvpuio26A5KKs9czDzT8JLHAOIAGt4idBLQTHZL6nUDTIdmJAknNpPAtISzp//J3RFQyfqkgkR9kBpBvoj9ZaXUQ0+F2a/ilwMHIHHUNOxOsIx42nUgeRONxGVfqga1tRoBzwANACSQYOsxJ9Vkq9VNTwkibjf5CePilfTa003hwsysI8w0z6SAs7MbTDyJ8UyYBuZkq3iQM37NeLe8nKHDIAOBLhq6NlMLitHT4SNdbz+GqxVBBkztAGu521VWUXSC0ugg7RB1nT9ymUfs58tjkYjK4g9ri7TsLz+avisUyoD4jMQSLSYgDsBcTwVmwfSXvZmNSLxuZdYiG8EjXuu1ugYhpdFOReIINjwJvroLqVxvsruuinSnNpy0x4SO43303nzTDEV2vY/u2O5AuDPIXmqmHkEz4wPdNpvp8JW+piXZKLuYJGwDXZHymfGm7QYS1TG1OoPZh7nXBdB1BMANCTYvFnOQ5ovHuduT66KYnH5aYaNS97tdIkCBvt5wkdRlj4he+/zEpuPip2xOSSejdWqNBECIv6ccppguokta0wW3zN2gERm50Xm6lWLTtv+HkteDxwaM2jgLGYj/8AMaEqvJC0TjaY8x1GnlEyS20t1Gtj/bO/dGwFIt+vuYsQGCxBE6yV5iniHGoZcSN4NrpqypLmkG7YyzIgaRJGijLjcVVlM9j3p5do5uQwT4cu5JzHnXTurVsO55cNAJgfZ4I/TdCp5i0ONoNr2OYaiLnSFzEdRaWkNMuAub2kkRMXPZczu9FvWzzdaq8OIdmJBhxiP9SuDHgDL304/wAr0BqOdTLmiZkOY7U5bHzA45CXdW6E0zUY4MBBJa6YHOWBI8oXVDkjJ4yIYbtGjAYkA+HLIjMJvzoTqjfS2+0mXFzz4dLCbWO/x1XlqWJeSYE9hfUR6q1B1Q3EnL8Rx3RfCNm0Peq4f2tQGnlBjxOaCINxmgc6eiAzolQ+GWtgAki8g2ItxF0tbinh4NwT6TzKdYCu8nNIaSYjU+fEINSgqRO030McL08sBBY3XzEQBYzfRREfimMOWoJdrLiQSDcG1l1c/wCRahI+uTaddI0H7hY6uJ8BbM3E6m/N0OnhnFx3G/HoUWjgi53vAD+3Xzvuu1Yo57bBPfAHbg/mgPxEp3Woti2l7Wm/ql+KotI0iAYEXPmjGaBJNdhcK88aflqmNeucniMgR6CYCU4asZaDqDod/KFqxtWpAABvrY+cJJRtlYy0aMVWLwGCwF9gJjXuiz4QNZtad+OyJh6LAwZgc2USba8GDp5K/tMokNAGgG/ZRcvSHSZVlENGs3MLNicQ1wLHdoBO+xC1loPi37Htwl+KDDJdaNCe3EaJFuQ0viLKuanUgyYM+bZVWVXMc5zajiXai4dGsOB1HdcwrnhxqFhM3AAsQfmh1C6AXNse3N9V3L6IddG4dQeaTiCIBBdAve0krHhKeZ4LrCCZ1mPwUbjQKVZuhdkj/wBXSYRMC9xh3EgzF52A4QapaAwtfEiYBGV3Ouuk8I+HxJkAuiRYDjzWd1UGSJAdYgWuLfh+CNhXEiwA7mbcO7KbVISN2PsA3JNV7jlaBlLSRdxEyOPDHGqcHqMtzbB5cIEtIabgZT6LzNHqppse0Q5pMOb21M7kGwjur0ccGMDQbAy2SbXnKdzxzC4OTicts7IySH3XemCuz2lMAVgCSLTUhoME8wbGOy8hRxAewtbtIAOrc3iILdjmafiE7w/WHEk22IaNBlNwCb3KQ4jCmnXDmHMKjXnuDDiQe8ifir/4ycbjL+Ak03YJtH2+YtgAHwkm4bJLie5Jkzyl2Io+JzQ4EttIuCrUXiActxJLpg8R3HZDpeEktBdwYk+saLvSJUgDqZDrlXzgDlDquJud/wB6IuE6eahsQ24BzGPem/knfWw19mnD0RHHN5nyCa4aqBMHS5J2E7z5I3TenD2fiqBuUnwtAfpeTeQI30Rq3/H3eyaWODwSTDR4yTF43vaVxz5It02Kk7sJQrENip9azQCDaWkERsr0pv8Aag3vcwI5je2slLKOIMh7iHln1SII29YNjvotWKxMwTLTqdpmDoJ51UXB3RWMkuxjh3tJDiIJiTYZiBxtf8EPqdcCk8GbyCW3MmRaPzWH+KNEA6ARMSRtttfVC6iRWp5WODSCYiQ1xiCD380I8byTZs4+jL0QZc0tJbtVbaIGjm6HVM3dO9o5pEXYXZ2mZ+F5nkLzkVmD2YzAOINtL/3DX4r1fSMM6mzMMocInUgxv2KvzPH8rJtWLKuCLyGuEPAtx5yNRfSJRsFg3Mlj3tmWls7i4kD/AEU2qdQbdhY3h0COJM7ExKF1DoTaxa5tQgtEc7zEzrG6j5PT0HFLotSph4vLYsA59yNQ7yMriyP6ZUBgumLC+3CiH4ht/TMHtLyI3Ft50R3YaRLTDjHl3BST6YWmLHvHO3zWmlijlJa6w23ue+2q6XB+id/Ywr1CWkATzxHMrHBF9YFz+9lZ+OJywCSZsNZGpjyVXVLbm1xqBG8FFKhZOzNRZmqZtAONSdvIlOvaExtAudxoTKWOxB1jWI9O3xWjPDrk+IX2uDPloFpq9jRkbMPUkFwgREGw8yjVqwALiNrAaneTyl1Ej7RDiDBk3vcA/BEp4iSexFjrA/FTcfZRS+yxqnwuaS0TpBvfb5INXEjTW8Ai2tyPzVsdUFpHYka97pFjXCLOk2+HKPHDLZpbdDo1w0AExHM8WQsTXztLc3fz8pS7CZ3NGkg2Lv0R24Z7bSNLk7bm25VMEmI7RkfhD8dFppVC4ZdIaPPYeuqs4nL709wP3CjaPimSdpboeyZy1sS7OnENENyOLm7g6C+3KZ9EFKprf3i5ulxpDuDb1CVPd4sjRrrA3E37LbgKQZq05j5xPf0U+T4lYrfRlxYIdc2OUkNPJ32BR6JzAt31teImI5tqmrOi0nAyzKYMQXazMwbEBYcRTNES3MWOsDpOpiNRqprkUtLsL42uzPWe9hBmxjm4m0ToCiUK7STJPukTrrInsYJuthDapcXNJIplrWmDqNfMbKYfp38sNZ4ajtPaXLhO5Fm27LZqt9ivjfoV4PANJ8TgGCSReJNhbdMaOI9kYiG6WM78RP8AtKmVyMoeH6iLkSJMx2BGy7WxzgXNF5FidRuTb81WUXJ0xdmnGCkambLMhsyC28zYHsNeFV1BpkNAaCfdBu4W32WOnVBMzfczzby4RH4otMkyDeBrbfyWxa0jNt6HdCrdkMcwgAZ2iBAuQYjKDAk3W7p+KbTLmtdL4gxOQSSbH5rydLHGYkkbjaPI9rI+Hqim6cwbmJgEEQDvaxAEj1UpcNoons9B1NlNpc4tu7LItJOhd3k/glVamKt9DtBsAP7dyqYnqZIJ1INjoIGhA4QaOKBiQJnXT4cIwhKK2TnK3oLVqupu8UmdCB207ITsdD99L3181Z1J9X3GuyiczoJiND++VdnS3MuPFybyCdbbpte+xKpBTinQAwGeCRA30W7D9XeGmSAW3iRBIHhPxKUs0jMPnmEn3UWnROe2V2sSBtJIje3CVpPsyky+Cwmcw8kTJiTGsyI7TZOOnUmU4yyHRNyTobSDpMJZXxcEFsAxIDdv7uw11THC4yWAugtiCR715B7kA3UZ20VjVm93UWss5zidfC1zgOwIUSepRIP8xwJNwQ6JbtaFEuCKWzzT6MmO8rlBxzHbyXVF6SOdbRuwlDM0ydCdNfihVXZXFo0g/ufRRRTXyNRdmHdaSPFHw/0tL22ykAiPPhRRaQEUqsAuLGf0RGtyx2n5GPzUUS/8h6Zmq13GoRbX8NLKrMLqLSbTG17+aiiPS0GT2GNHJJF4gX/GyC4bg6T+M/HZRRZfYWZ65jYeW173TD/i5z1Dm0Gwt6KKI8i/1sfiRuo9MDKxJcXX318ZgX3Xcbh3APfIiXSNCS2NTuFxRcik21ZetFMNjy9gy+6XlpzG/uzIj0sm+MwRczJMAAeokAg9tIUUW5EoyVBi7Wxbgw12YAEGm4tBn028lXruMcym3JYlx1vAAvHy+CiiKS8tGfxOVcpokObdmnZxguvEwUoqUYdlIEZQSBO+sFRRU4/Zz8hmYC0lo/VUqMkxxvz6KKLpEXZ1+FNxOgnjaVx9HMWTuG6eZHxtqoomRRB30srebbqmGaDMz6fmoop+rILpsf8ASwRo912l0bQBpm1W/BgmlL4AEe4DPituVFFx8pSItx+EgFwOUlmYRxqA74FKunYjNUvYmAIuPmVFF0ce4MzSqxvXwrnljWvIO5sBcA2gSTfUlL2VstTKbmYDhY8FzhuV1RLDcdhGlLqlIiHsc4tOWZbeN9FFFEPHENn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143000"/>
            <a:ext cx="0" cy="571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pic>
        <p:nvPicPr>
          <p:cNvPr id="9" name="Picture 2" descr="Vung nui Cooc-di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953000" cy="57912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91000" y="6273225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Vùng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núi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Cooc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-e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590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trẻ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.VnTime" pitchFamily="34" charset="0"/>
              </a:rPr>
              <a:t>®å </a:t>
            </a:r>
            <a:r>
              <a:rPr lang="en-US" sz="2400" b="1" i="1" dirty="0" err="1" smtClean="0">
                <a:latin typeface=".VnTime" pitchFamily="34" charset="0"/>
              </a:rPr>
              <a:t>sé</a:t>
            </a:r>
            <a:r>
              <a:rPr lang="en-US" sz="2400" b="1" i="1" dirty="0" smtClean="0">
                <a:latin typeface="Times New Roman" pitchFamily="18" charset="0"/>
              </a:rPr>
              <a:t> ,</a:t>
            </a:r>
            <a:r>
              <a:rPr lang="en-US" sz="2400" b="1" i="1" dirty="0" err="1" smtClean="0">
                <a:latin typeface="Times New Roman" pitchFamily="18" charset="0"/>
              </a:rPr>
              <a:t>dài</a:t>
            </a:r>
            <a:r>
              <a:rPr lang="en-US" sz="2400" b="1" i="1" dirty="0" smtClean="0">
                <a:latin typeface="Times New Roman" pitchFamily="18" charset="0"/>
              </a:rPr>
              <a:t>  9000 km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hướng</a:t>
            </a:r>
            <a:r>
              <a:rPr lang="en-US" sz="2400" b="1" i="1" dirty="0" smtClean="0">
                <a:latin typeface="Times New Roman" pitchFamily="18" charset="0"/>
              </a:rPr>
              <a:t> B-N</a:t>
            </a:r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Andes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572000" y="1143000"/>
          <a:ext cx="4572000" cy="5715000"/>
        </p:xfrm>
        <a:graphic>
          <a:graphicData uri="http://schemas.openxmlformats.org/presentationml/2006/ole">
            <p:oleObj spid="_x0000_s2050" name="Bitmap Image" r:id="rId5" imgW="4219048" imgH="39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143000"/>
            <a:ext cx="0" cy="571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0" y="2590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trẻ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.VnTime" pitchFamily="34" charset="0"/>
              </a:rPr>
              <a:t>®å </a:t>
            </a:r>
            <a:r>
              <a:rPr lang="en-US" sz="2400" b="1" i="1" dirty="0" err="1" smtClean="0">
                <a:latin typeface=".VnTime" pitchFamily="34" charset="0"/>
              </a:rPr>
              <a:t>sé</a:t>
            </a:r>
            <a:r>
              <a:rPr lang="en-US" sz="2400" b="1" i="1" dirty="0" smtClean="0">
                <a:latin typeface="Times New Roman" pitchFamily="18" charset="0"/>
              </a:rPr>
              <a:t> ,</a:t>
            </a:r>
            <a:r>
              <a:rPr lang="en-US" sz="2400" b="1" i="1" dirty="0" err="1" smtClean="0">
                <a:latin typeface="Times New Roman" pitchFamily="18" charset="0"/>
              </a:rPr>
              <a:t>dài</a:t>
            </a:r>
            <a:r>
              <a:rPr lang="en-US" sz="2400" b="1" i="1" dirty="0" smtClean="0">
                <a:latin typeface="Times New Roman" pitchFamily="18" charset="0"/>
              </a:rPr>
              <a:t>  9000 km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hướng</a:t>
            </a:r>
            <a:r>
              <a:rPr lang="en-US" sz="2400" b="1" i="1" dirty="0" smtClean="0">
                <a:latin typeface="Times New Roman" pitchFamily="18" charset="0"/>
              </a:rPr>
              <a:t> B-N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429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Gồm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dãy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chạy</a:t>
            </a:r>
            <a:r>
              <a:rPr lang="en-US" sz="2400" b="1" i="1" dirty="0" smtClean="0">
                <a:latin typeface="Times New Roman" pitchFamily="18" charset="0"/>
              </a:rPr>
              <a:t> song </a:t>
            </a:r>
            <a:r>
              <a:rPr lang="en-US" sz="2400" b="1" i="1" dirty="0" err="1" smtClean="0">
                <a:latin typeface="Times New Roman" pitchFamily="18" charset="0"/>
              </a:rPr>
              <a:t>song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xen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kẽ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sơn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endParaRPr lang="en-US" sz="2400" b="1" i="1" dirty="0">
              <a:latin typeface="Times New Roman" pitchFamily="18" charset="0"/>
            </a:endParaRPr>
          </a:p>
        </p:txBody>
      </p:sp>
      <p:pic>
        <p:nvPicPr>
          <p:cNvPr id="11" name="Picture 2" descr="Andes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495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143000"/>
            <a:ext cx="0" cy="5715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0" y="2590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trẻ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.VnTime" pitchFamily="34" charset="0"/>
              </a:rPr>
              <a:t>®å </a:t>
            </a:r>
            <a:r>
              <a:rPr lang="en-US" sz="2400" b="1" i="1" dirty="0" err="1" smtClean="0">
                <a:latin typeface=".VnTime" pitchFamily="34" charset="0"/>
              </a:rPr>
              <a:t>sé</a:t>
            </a:r>
            <a:r>
              <a:rPr lang="en-US" sz="2400" b="1" i="1" dirty="0" smtClean="0">
                <a:latin typeface="Times New Roman" pitchFamily="18" charset="0"/>
              </a:rPr>
              <a:t> ,</a:t>
            </a:r>
            <a:r>
              <a:rPr lang="en-US" sz="2400" b="1" i="1" dirty="0" err="1" smtClean="0">
                <a:latin typeface="Times New Roman" pitchFamily="18" charset="0"/>
              </a:rPr>
              <a:t>dài</a:t>
            </a:r>
            <a:r>
              <a:rPr lang="en-US" sz="2400" b="1" i="1" dirty="0" smtClean="0">
                <a:latin typeface="Times New Roman" pitchFamily="18" charset="0"/>
              </a:rPr>
              <a:t>  9000 km </a:t>
            </a:r>
            <a:r>
              <a:rPr lang="en-US" sz="2400" b="1" i="1" dirty="0" err="1" smtClean="0">
                <a:latin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hướng</a:t>
            </a:r>
            <a:r>
              <a:rPr lang="en-US" sz="2400" b="1" i="1" dirty="0" smtClean="0">
                <a:latin typeface="Times New Roman" pitchFamily="18" charset="0"/>
              </a:rPr>
              <a:t> B-N</a:t>
            </a:r>
            <a:endParaRPr lang="en-US" sz="2400" b="1" i="1" dirty="0">
              <a:latin typeface="Times New Roman" pitchFamily="18" charset="0"/>
            </a:endParaRPr>
          </a:p>
        </p:txBody>
      </p:sp>
      <p:pic>
        <p:nvPicPr>
          <p:cNvPr id="1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68400"/>
            <a:ext cx="4953000" cy="5689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3429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Gồm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dãy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núi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chạy</a:t>
            </a:r>
            <a:r>
              <a:rPr lang="en-US" sz="2400" b="1" i="1" dirty="0" smtClean="0">
                <a:latin typeface="Times New Roman" pitchFamily="18" charset="0"/>
              </a:rPr>
              <a:t> song </a:t>
            </a:r>
            <a:r>
              <a:rPr lang="en-US" sz="2400" b="1" i="1" dirty="0" err="1" smtClean="0">
                <a:latin typeface="Times New Roman" pitchFamily="18" charset="0"/>
              </a:rPr>
              <a:t>song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xen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kẽ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cao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sơn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nguyên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724400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68400"/>
            <a:ext cx="4876800" cy="3632200"/>
          </a:xfrm>
          <a:prstGeom prst="rect">
            <a:avLst/>
          </a:prstGeom>
          <a:noFill/>
        </p:spPr>
      </p:pic>
      <p:pic>
        <p:nvPicPr>
          <p:cNvPr id="12" name="Picture 6" descr="lat cat Bac mi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4267200" y="4572001"/>
            <a:ext cx="4876800" cy="228599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19812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514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3124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Cấu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tạo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lòng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lớn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39624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Cao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Tây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</a:rPr>
              <a:t>thấp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dần</a:t>
            </a:r>
            <a:r>
              <a:rPr lang="en-US" sz="2400" b="1" i="1" dirty="0" smtClean="0"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Nam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Đông</a:t>
            </a:r>
            <a:r>
              <a:rPr lang="en-US" sz="2400" b="1" i="1" dirty="0" smtClean="0">
                <a:latin typeface="Times New Roman" pitchFamily="18" charset="0"/>
              </a:rPr>
              <a:t>  Nam</a:t>
            </a:r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591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36: THIÊN NHIÊN BẮC MĨ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600200"/>
            <a:ext cx="0" cy="525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37160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1. </a:t>
            </a:r>
            <a:r>
              <a:rPr lang="en-US" sz="2800" b="1" i="1" dirty="0" err="1" smtClean="0">
                <a:latin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khu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vực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địa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hình</a:t>
            </a:r>
            <a:endParaRPr lang="en-US" sz="28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198120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Cooc–đie</a:t>
            </a:r>
            <a:endParaRPr lang="en-US" sz="2400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514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 smtClean="0">
                <a:latin typeface="Times New Roman" pitchFamily="18" charset="0"/>
              </a:rPr>
              <a:t>Miền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3124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</a:rPr>
              <a:t>Cấu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tạo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địa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lòng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máng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lớn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39624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- Cao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Tây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</a:rPr>
              <a:t>thấp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dần</a:t>
            </a:r>
            <a:r>
              <a:rPr lang="en-US" sz="2400" b="1" i="1" dirty="0" smtClean="0">
                <a:latin typeface="Times New Roman" pitchFamily="18" charset="0"/>
              </a:rPr>
              <a:t> ở </a:t>
            </a:r>
            <a:r>
              <a:rPr lang="en-US" sz="2400" b="1" i="1" dirty="0" err="1" smtClean="0">
                <a:latin typeface="Times New Roman" pitchFamily="18" charset="0"/>
              </a:rPr>
              <a:t>phía</a:t>
            </a:r>
            <a:r>
              <a:rPr lang="en-US" sz="2400" b="1" i="1" dirty="0" smtClean="0">
                <a:latin typeface="Times New Roman" pitchFamily="18" charset="0"/>
              </a:rPr>
              <a:t> Nam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Đông</a:t>
            </a:r>
            <a:r>
              <a:rPr lang="en-US" sz="2400" b="1" i="1" dirty="0" smtClean="0">
                <a:latin typeface="Times New Roman" pitchFamily="18" charset="0"/>
              </a:rPr>
              <a:t>  Nam</a:t>
            </a:r>
            <a:endParaRPr lang="en-US" sz="2400" b="1" i="1" dirty="0">
              <a:latin typeface="Times New Roman" pitchFamily="18" charset="0"/>
            </a:endParaRP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191000" y="1447800"/>
            <a:ext cx="4800600" cy="5410200"/>
            <a:chOff x="3280" y="1312"/>
            <a:chExt cx="2496" cy="2112"/>
          </a:xfrm>
        </p:grpSpPr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3280" y="1312"/>
            <a:ext cx="2496" cy="2112"/>
          </p:xfrm>
          <a:graphic>
            <a:graphicData uri="http://schemas.openxmlformats.org/presentationml/2006/ole">
              <p:oleObj spid="_x0000_s3074" name="Bitmap Image" r:id="rId4" imgW="4458322" imgH="2980952" progId="PBrush">
                <p:embed/>
              </p:oleObj>
            </a:graphicData>
          </a:graphic>
        </p:graphicFrame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518" y="3168"/>
              <a:ext cx="195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C¶nh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quan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§B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Trung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t©m</a:t>
              </a:r>
              <a:endParaRPr lang="en-US" sz="2000" b="1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1242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Thai Viet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Gateway NV47H</dc:creator>
  <cp:lastModifiedBy>Welcome</cp:lastModifiedBy>
  <cp:revision>47</cp:revision>
  <dcterms:created xsi:type="dcterms:W3CDTF">2013-01-10T02:30:08Z</dcterms:created>
  <dcterms:modified xsi:type="dcterms:W3CDTF">2016-01-20T04:29:32Z</dcterms:modified>
</cp:coreProperties>
</file>